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Nixie One" panose="020B0604020202020204" charset="0"/>
      <p:regular r:id="rId19"/>
    </p:embeddedFont>
    <p:embeddedFont>
      <p:font typeface="Muli" panose="020B0604020202020204" charset="0"/>
      <p:regular r:id="rId20"/>
      <p:bold r:id="rId21"/>
      <p:italic r:id="rId22"/>
      <p:boldItalic r:id="rId23"/>
    </p:embeddedFont>
    <p:embeddedFont>
      <p:font typeface="Helvetica Neue"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477957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multiple websites open so presentation runs smoothly.</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637371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4934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555e24f55c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555e24f55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268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555e24f55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555e24f55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33333"/>
                </a:solidFill>
              </a:rPr>
              <a:t>a framework created by Dr. Ruben Puentedura that categorizes four different degrees of classroom technology integration</a:t>
            </a:r>
            <a:endParaRPr/>
          </a:p>
        </p:txBody>
      </p:sp>
    </p:spTree>
    <p:extLst>
      <p:ext uri="{BB962C8B-B14F-4D97-AF65-F5344CB8AC3E}">
        <p14:creationId xmlns:p14="http://schemas.microsoft.com/office/powerpoint/2010/main" val="1129154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555e24f55c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555e24f55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Helpful hint - make a classroom account and have students use the classroom account.  Helps with password retention (put on Google Classroom so no forgetting password).</a:t>
            </a:r>
            <a:endParaRPr/>
          </a:p>
          <a:p>
            <a:pPr marL="0" lvl="0" indent="0" algn="l" rtl="0">
              <a:spcBef>
                <a:spcPts val="0"/>
              </a:spcBef>
              <a:spcAft>
                <a:spcPts val="0"/>
              </a:spcAft>
              <a:buNone/>
            </a:pPr>
            <a:r>
              <a:rPr lang="en"/>
              <a:t>Some site allow “Sign in with Google so students can sign in easily”.</a:t>
            </a:r>
            <a:endParaRPr/>
          </a:p>
        </p:txBody>
      </p:sp>
    </p:spTree>
    <p:extLst>
      <p:ext uri="{BB962C8B-B14F-4D97-AF65-F5344CB8AC3E}">
        <p14:creationId xmlns:p14="http://schemas.microsoft.com/office/powerpoint/2010/main" val="3718457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1505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4728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0273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5485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sharing session.  Throughout my 23 years of teaching I was always researching for innovative ideas and always hoping that someone would put some together for me!  So I have tried to do this for you!</a:t>
            </a:r>
            <a:endParaRPr/>
          </a:p>
        </p:txBody>
      </p:sp>
    </p:spTree>
    <p:extLst>
      <p:ext uri="{BB962C8B-B14F-4D97-AF65-F5344CB8AC3E}">
        <p14:creationId xmlns:p14="http://schemas.microsoft.com/office/powerpoint/2010/main" val="98549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any STEM/STEAM unit planning is the key.  Knowing what you want to teach, what objectives you wish to meet, and what materials are needed is so important.  If this is not done, one can get swamped in a million details and lose focus.  Looking at the quote (my favorite by the way) helps focus my goals of guiding students to solve problems in their life/community/world.</a:t>
            </a:r>
            <a:endParaRPr/>
          </a:p>
        </p:txBody>
      </p:sp>
    </p:spTree>
    <p:extLst>
      <p:ext uri="{BB962C8B-B14F-4D97-AF65-F5344CB8AC3E}">
        <p14:creationId xmlns:p14="http://schemas.microsoft.com/office/powerpoint/2010/main" val="333401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 teachers know they all have a free microsoft account.  They can download Microsoft applications to at least 4 devices!  Thank you CPS.  If you have questions please see your school TechCo</a:t>
            </a:r>
            <a:endParaRPr/>
          </a:p>
        </p:txBody>
      </p:sp>
    </p:spTree>
    <p:extLst>
      <p:ext uri="{BB962C8B-B14F-4D97-AF65-F5344CB8AC3E}">
        <p14:creationId xmlns:p14="http://schemas.microsoft.com/office/powerpoint/2010/main" val="394748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55e24f55c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555e24f55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web tools that I have found to be amazing!  There are no set lesson plans but my hope is that you find these sites as wonderful as I do and find a way to use them. I will explain how I use them, maybe you have a better idea...</a:t>
            </a:r>
            <a:endParaRPr/>
          </a:p>
        </p:txBody>
      </p:sp>
    </p:spTree>
    <p:extLst>
      <p:ext uri="{BB962C8B-B14F-4D97-AF65-F5344CB8AC3E}">
        <p14:creationId xmlns:p14="http://schemas.microsoft.com/office/powerpoint/2010/main" val="1654611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555e24f55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555e24f55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Helpful hint - make a classroom account and have students use the classroom account.  Helps with password retention (put on Google Classroom so no forgetting password).</a:t>
            </a:r>
            <a:endParaRPr/>
          </a:p>
          <a:p>
            <a:pPr marL="0" lvl="0" indent="0" algn="l" rtl="0">
              <a:spcBef>
                <a:spcPts val="0"/>
              </a:spcBef>
              <a:spcAft>
                <a:spcPts val="0"/>
              </a:spcAft>
              <a:buNone/>
            </a:pPr>
            <a:r>
              <a:rPr lang="en"/>
              <a:t>Some site allow “Sign in with Google so students can sign in easily”.</a:t>
            </a:r>
            <a:endParaRPr/>
          </a:p>
        </p:txBody>
      </p:sp>
    </p:spTree>
    <p:extLst>
      <p:ext uri="{BB962C8B-B14F-4D97-AF65-F5344CB8AC3E}">
        <p14:creationId xmlns:p14="http://schemas.microsoft.com/office/powerpoint/2010/main" val="268464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55e24f55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555e24f55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6066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555e24f55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555e24f55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Helpful hint - make a classroom account and have students use the classroom account.  Helps with password retention (put on Google Classroom so no forgetting password).</a:t>
            </a:r>
            <a:endParaRPr/>
          </a:p>
          <a:p>
            <a:pPr marL="0" lvl="0" indent="0" algn="l" rtl="0">
              <a:spcBef>
                <a:spcPts val="0"/>
              </a:spcBef>
              <a:spcAft>
                <a:spcPts val="0"/>
              </a:spcAft>
              <a:buNone/>
            </a:pPr>
            <a:r>
              <a:rPr lang="en"/>
              <a:t>Some site allow “Sign in with Google so students can sign in easily”.</a:t>
            </a:r>
            <a:endParaRPr/>
          </a:p>
        </p:txBody>
      </p:sp>
    </p:spTree>
    <p:extLst>
      <p:ext uri="{BB962C8B-B14F-4D97-AF65-F5344CB8AC3E}">
        <p14:creationId xmlns:p14="http://schemas.microsoft.com/office/powerpoint/2010/main" val="4007705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flipH="1">
            <a:off x="3919993" y="3977033"/>
            <a:ext cx="1303500" cy="11283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 name="Google Shape;11;p2"/>
          <p:cNvSpPr/>
          <p:nvPr/>
        </p:nvSpPr>
        <p:spPr>
          <a:xfrm rot="5400000">
            <a:off x="3809057" y="-81000"/>
            <a:ext cx="1525500" cy="1761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 name="Google Shape;12;p2"/>
          <p:cNvSpPr txBox="1">
            <a:spLocks noGrp="1"/>
          </p:cNvSpPr>
          <p:nvPr>
            <p:ph type="ctrTitle"/>
          </p:nvPr>
        </p:nvSpPr>
        <p:spPr>
          <a:xfrm>
            <a:off x="1400175" y="1991825"/>
            <a:ext cx="6343500" cy="1159800"/>
          </a:xfrm>
          <a:prstGeom prst="rect">
            <a:avLst/>
          </a:prstGeom>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3" name="Google Shape;13;p2"/>
          <p:cNvSpPr/>
          <p:nvPr/>
        </p:nvSpPr>
        <p:spPr>
          <a:xfrm rot="10800000" flipH="1">
            <a:off x="2809875" y="-172875"/>
            <a:ext cx="1111500" cy="962400"/>
          </a:xfrm>
          <a:prstGeom prst="hexagon">
            <a:avLst>
              <a:gd name="adj" fmla="val 28678"/>
              <a:gd name="vf" fmla="val 115470"/>
            </a:avLst>
          </a:prstGeom>
          <a:noFill/>
          <a:ln w="19050"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flipH="1">
            <a:off x="3602723" y="1360109"/>
            <a:ext cx="493800" cy="4275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5278915" y="855279"/>
            <a:ext cx="944700" cy="818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flipH="1">
            <a:off x="5365799" y="352324"/>
            <a:ext cx="493800" cy="4272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5549153" y="1029780"/>
            <a:ext cx="404640" cy="374059"/>
            <a:chOff x="5975075" y="2327500"/>
            <a:chExt cx="420100" cy="388350"/>
          </a:xfrm>
        </p:grpSpPr>
        <p:sp>
          <p:nvSpPr>
            <p:cNvPr id="18" name="Google Shape;18;p2"/>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3253021" y="113273"/>
            <a:ext cx="225085" cy="38996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4380526" y="515192"/>
            <a:ext cx="382958" cy="607111"/>
            <a:chOff x="6718575" y="2318625"/>
            <a:chExt cx="256950" cy="407375"/>
          </a:xfrm>
        </p:grpSpPr>
        <p:sp>
          <p:nvSpPr>
            <p:cNvPr id="22" name="Google Shape;22;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3199464" y="902959"/>
            <a:ext cx="395018" cy="403297"/>
            <a:chOff x="3951850" y="2985350"/>
            <a:chExt cx="407950" cy="416500"/>
          </a:xfrm>
        </p:grpSpPr>
        <p:sp>
          <p:nvSpPr>
            <p:cNvPr id="31" name="Google Shape;31;p2"/>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rot="10800000" flipH="1">
            <a:off x="5010533" y="4576648"/>
            <a:ext cx="1032900" cy="894600"/>
          </a:xfrm>
          <a:prstGeom prst="hexagon">
            <a:avLst>
              <a:gd name="adj" fmla="val 28678"/>
              <a:gd name="vf" fmla="val 115470"/>
            </a:avLst>
          </a:prstGeom>
          <a:noFill/>
          <a:ln w="19050"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flipH="1">
            <a:off x="5133679" y="4056450"/>
            <a:ext cx="540000" cy="4674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800000" flipH="1">
            <a:off x="3101709" y="3629719"/>
            <a:ext cx="1032900" cy="8940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800000" flipH="1">
            <a:off x="3530384" y="4576662"/>
            <a:ext cx="452100" cy="3912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370705" y="4867761"/>
            <a:ext cx="312503" cy="312484"/>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2"/>
          <p:cNvGrpSpPr/>
          <p:nvPr/>
        </p:nvGrpSpPr>
        <p:grpSpPr>
          <a:xfrm>
            <a:off x="5772009" y="4056440"/>
            <a:ext cx="573943" cy="550550"/>
            <a:chOff x="5241175" y="4959100"/>
            <a:chExt cx="539775" cy="517775"/>
          </a:xfrm>
        </p:grpSpPr>
        <p:sp>
          <p:nvSpPr>
            <p:cNvPr id="41" name="Google Shape;41;p2"/>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p:nvPr/>
        </p:nvSpPr>
        <p:spPr>
          <a:xfrm>
            <a:off x="3429208" y="3904791"/>
            <a:ext cx="377839" cy="34368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8"/>
        <p:cNvGrpSpPr/>
        <p:nvPr/>
      </p:nvGrpSpPr>
      <p:grpSpPr>
        <a:xfrm>
          <a:off x="0" y="0"/>
          <a:ext cx="0" cy="0"/>
          <a:chOff x="0" y="0"/>
          <a:chExt cx="0" cy="0"/>
        </a:xfrm>
      </p:grpSpPr>
      <p:sp>
        <p:nvSpPr>
          <p:cNvPr id="49" name="Google Shape;49;p3"/>
          <p:cNvSpPr/>
          <p:nvPr/>
        </p:nvSpPr>
        <p:spPr>
          <a:xfrm rot="10800000" flipH="1">
            <a:off x="-94969" y="303826"/>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0" name="Google Shape;50;p3"/>
          <p:cNvSpPr/>
          <p:nvPr/>
        </p:nvSpPr>
        <p:spPr>
          <a:xfrm rot="5400000">
            <a:off x="559400" y="1538825"/>
            <a:ext cx="1788000" cy="2064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1" name="Google Shape;51;p3"/>
          <p:cNvSpPr txBox="1">
            <a:spLocks noGrp="1"/>
          </p:cNvSpPr>
          <p:nvPr>
            <p:ph type="ctrTitle"/>
          </p:nvPr>
        </p:nvSpPr>
        <p:spPr>
          <a:xfrm>
            <a:off x="2743200" y="1735750"/>
            <a:ext cx="5638800" cy="1159800"/>
          </a:xfrm>
          <a:prstGeom prst="rect">
            <a:avLst/>
          </a:prstGeom>
        </p:spPr>
        <p:txBody>
          <a:bodyPr spcFirstLastPara="1" wrap="square" lIns="91425" tIns="91425" rIns="91425" bIns="91425" anchor="b"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2" name="Google Shape;52;p3"/>
          <p:cNvSpPr txBox="1">
            <a:spLocks noGrp="1"/>
          </p:cNvSpPr>
          <p:nvPr>
            <p:ph type="subTitle" idx="1"/>
          </p:nvPr>
        </p:nvSpPr>
        <p:spPr>
          <a:xfrm>
            <a:off x="2743200" y="2821004"/>
            <a:ext cx="5696100" cy="784800"/>
          </a:xfrm>
          <a:prstGeom prst="rect">
            <a:avLst/>
          </a:prstGeom>
        </p:spPr>
        <p:txBody>
          <a:bodyPr spcFirstLastPara="1" wrap="square" lIns="91425" tIns="91425" rIns="91425" bIns="91425" anchor="t" anchorCtr="0"/>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3"/>
          <p:cNvSpPr/>
          <p:nvPr/>
        </p:nvSpPr>
        <p:spPr>
          <a:xfrm rot="10800000" flipH="1">
            <a:off x="66674" y="313542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828675" y="351655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761999" y="8779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793851" y="4692801"/>
            <a:ext cx="517500" cy="4479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96359" y="1070668"/>
            <a:ext cx="351204" cy="324661"/>
            <a:chOff x="5975075" y="2327500"/>
            <a:chExt cx="420100" cy="388350"/>
          </a:xfrm>
        </p:grpSpPr>
        <p:sp>
          <p:nvSpPr>
            <p:cNvPr id="58" name="Google Shape;58;p3"/>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a:off x="393600" y="334662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3"/>
          <p:cNvGrpSpPr/>
          <p:nvPr/>
        </p:nvGrpSpPr>
        <p:grpSpPr>
          <a:xfrm>
            <a:off x="305253" y="553856"/>
            <a:ext cx="247469" cy="392302"/>
            <a:chOff x="6718575" y="2318625"/>
            <a:chExt cx="256950" cy="407375"/>
          </a:xfrm>
        </p:grpSpPr>
        <p:sp>
          <p:nvSpPr>
            <p:cNvPr id="62" name="Google Shape;62;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3"/>
          <p:cNvGrpSpPr/>
          <p:nvPr/>
        </p:nvGrpSpPr>
        <p:grpSpPr>
          <a:xfrm>
            <a:off x="1419984" y="3634331"/>
            <a:ext cx="342882" cy="350068"/>
            <a:chOff x="3951850" y="2985350"/>
            <a:chExt cx="407950" cy="416500"/>
          </a:xfrm>
        </p:grpSpPr>
        <p:sp>
          <p:nvSpPr>
            <p:cNvPr id="71" name="Google Shape;71;p3"/>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3"/>
          <p:cNvSpPr/>
          <p:nvPr/>
        </p:nvSpPr>
        <p:spPr>
          <a:xfrm rot="10800000" flipH="1">
            <a:off x="733424" y="393602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10800000" flipH="1">
            <a:off x="738525" y="10085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rot="10800000" flipH="1">
            <a:off x="-291325" y="4148475"/>
            <a:ext cx="1182300" cy="10236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10800000" flipH="1">
            <a:off x="420725" y="-6522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019338" y="416705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3"/>
          <p:cNvGrpSpPr/>
          <p:nvPr/>
        </p:nvGrpSpPr>
        <p:grpSpPr>
          <a:xfrm>
            <a:off x="-50285" y="1452794"/>
            <a:ext cx="624844" cy="599376"/>
            <a:chOff x="5241175" y="4959100"/>
            <a:chExt cx="539775" cy="517775"/>
          </a:xfrm>
        </p:grpSpPr>
        <p:sp>
          <p:nvSpPr>
            <p:cNvPr id="81" name="Google Shape;81;p3"/>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3"/>
          <p:cNvSpPr/>
          <p:nvPr/>
        </p:nvSpPr>
        <p:spPr>
          <a:xfrm>
            <a:off x="47199" y="4430470"/>
            <a:ext cx="505231" cy="45956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88"/>
        <p:cNvGrpSpPr/>
        <p:nvPr/>
      </p:nvGrpSpPr>
      <p:grpSpPr>
        <a:xfrm>
          <a:off x="0" y="0"/>
          <a:ext cx="0" cy="0"/>
          <a:chOff x="0" y="0"/>
          <a:chExt cx="0" cy="0"/>
        </a:xfrm>
      </p:grpSpPr>
      <p:sp>
        <p:nvSpPr>
          <p:cNvPr id="89" name="Google Shape;89;p4"/>
          <p:cNvSpPr/>
          <p:nvPr/>
        </p:nvSpPr>
        <p:spPr>
          <a:xfrm rot="10800000" flipH="1">
            <a:off x="-94969" y="619169"/>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0" name="Google Shape;90;p4"/>
          <p:cNvSpPr/>
          <p:nvPr/>
        </p:nvSpPr>
        <p:spPr>
          <a:xfrm rot="5400000">
            <a:off x="499599" y="1905237"/>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1" name="Google Shape;91;p4"/>
          <p:cNvSpPr txBox="1">
            <a:spLocks noGrp="1"/>
          </p:cNvSpPr>
          <p:nvPr>
            <p:ph type="body" idx="1"/>
          </p:nvPr>
        </p:nvSpPr>
        <p:spPr>
          <a:xfrm>
            <a:off x="2051200" y="2085600"/>
            <a:ext cx="6282300" cy="819900"/>
          </a:xfrm>
          <a:prstGeom prst="rect">
            <a:avLst/>
          </a:prstGeom>
        </p:spPr>
        <p:txBody>
          <a:bodyPr spcFirstLastPara="1" wrap="square" lIns="91425" tIns="91425" rIns="91425" bIns="91425" anchor="ctr" anchorCtr="0"/>
          <a:lstStyle>
            <a:lvl1pPr marL="457200" lvl="0" indent="-381000" rtl="0">
              <a:spcBef>
                <a:spcPts val="600"/>
              </a:spcBef>
              <a:spcAft>
                <a:spcPts val="0"/>
              </a:spcAft>
              <a:buSzPts val="2400"/>
              <a:buFont typeface="Nixie One"/>
              <a:buChar char="◇"/>
              <a:defRPr sz="2400">
                <a:latin typeface="Nixie One"/>
                <a:ea typeface="Nixie One"/>
                <a:cs typeface="Nixie One"/>
                <a:sym typeface="Nixie One"/>
              </a:defRPr>
            </a:lvl1pPr>
            <a:lvl2pPr marL="914400" lvl="1" indent="-381000" rtl="0">
              <a:spcBef>
                <a:spcPts val="0"/>
              </a:spcBef>
              <a:spcAft>
                <a:spcPts val="0"/>
              </a:spcAft>
              <a:buSzPts val="2400"/>
              <a:buFont typeface="Nixie One"/>
              <a:buChar char="￭"/>
              <a:defRPr sz="2400">
                <a:latin typeface="Nixie One"/>
                <a:ea typeface="Nixie One"/>
                <a:cs typeface="Nixie One"/>
                <a:sym typeface="Nixie One"/>
              </a:defRPr>
            </a:lvl2pPr>
            <a:lvl3pPr marL="1371600" lvl="2" indent="-381000" rtl="0">
              <a:spcBef>
                <a:spcPts val="0"/>
              </a:spcBef>
              <a:spcAft>
                <a:spcPts val="0"/>
              </a:spcAft>
              <a:buSzPts val="2400"/>
              <a:buFont typeface="Nixie One"/>
              <a:buChar char="￮"/>
              <a:defRPr sz="2400">
                <a:latin typeface="Nixie One"/>
                <a:ea typeface="Nixie One"/>
                <a:cs typeface="Nixie One"/>
                <a:sym typeface="Nixie One"/>
              </a:defRPr>
            </a:lvl3pPr>
            <a:lvl4pPr marL="1828800" lvl="3" indent="-381000" rtl="0">
              <a:spcBef>
                <a:spcPts val="0"/>
              </a:spcBef>
              <a:spcAft>
                <a:spcPts val="0"/>
              </a:spcAft>
              <a:buSzPts val="2400"/>
              <a:buFont typeface="Nixie One"/>
              <a:buChar char="●"/>
              <a:defRPr sz="2400">
                <a:latin typeface="Nixie One"/>
                <a:ea typeface="Nixie One"/>
                <a:cs typeface="Nixie One"/>
                <a:sym typeface="Nixie One"/>
              </a:defRPr>
            </a:lvl4pPr>
            <a:lvl5pPr marL="2286000" lvl="4" indent="-381000" rtl="0">
              <a:spcBef>
                <a:spcPts val="0"/>
              </a:spcBef>
              <a:spcAft>
                <a:spcPts val="0"/>
              </a:spcAft>
              <a:buSzPts val="2400"/>
              <a:buFont typeface="Nixie One"/>
              <a:buChar char="○"/>
              <a:defRPr sz="2400">
                <a:latin typeface="Nixie One"/>
                <a:ea typeface="Nixie One"/>
                <a:cs typeface="Nixie One"/>
                <a:sym typeface="Nixie One"/>
              </a:defRPr>
            </a:lvl5pPr>
            <a:lvl6pPr marL="2743200" lvl="5" indent="-381000" rtl="0">
              <a:spcBef>
                <a:spcPts val="0"/>
              </a:spcBef>
              <a:spcAft>
                <a:spcPts val="0"/>
              </a:spcAft>
              <a:buSzPts val="2400"/>
              <a:buFont typeface="Nixie One"/>
              <a:buChar char="■"/>
              <a:defRPr sz="2400">
                <a:latin typeface="Nixie One"/>
                <a:ea typeface="Nixie One"/>
                <a:cs typeface="Nixie One"/>
                <a:sym typeface="Nixie One"/>
              </a:defRPr>
            </a:lvl6pPr>
            <a:lvl7pPr marL="3200400" lvl="6" indent="-381000" rtl="0">
              <a:spcBef>
                <a:spcPts val="0"/>
              </a:spcBef>
              <a:spcAft>
                <a:spcPts val="0"/>
              </a:spcAft>
              <a:buSzPts val="2400"/>
              <a:buFont typeface="Nixie One"/>
              <a:buChar char="●"/>
              <a:defRPr sz="2400">
                <a:latin typeface="Nixie One"/>
                <a:ea typeface="Nixie One"/>
                <a:cs typeface="Nixie One"/>
                <a:sym typeface="Nixie One"/>
              </a:defRPr>
            </a:lvl7pPr>
            <a:lvl8pPr marL="3657600" lvl="7" indent="-381000" rtl="0">
              <a:spcBef>
                <a:spcPts val="0"/>
              </a:spcBef>
              <a:spcAft>
                <a:spcPts val="0"/>
              </a:spcAft>
              <a:buSzPts val="2400"/>
              <a:buFont typeface="Nixie One"/>
              <a:buChar char="○"/>
              <a:defRPr sz="2400">
                <a:latin typeface="Nixie One"/>
                <a:ea typeface="Nixie One"/>
                <a:cs typeface="Nixie One"/>
                <a:sym typeface="Nixie One"/>
              </a:defRPr>
            </a:lvl8pPr>
            <a:lvl9pPr marL="4114800" lvl="8" indent="-381000">
              <a:spcBef>
                <a:spcPts val="0"/>
              </a:spcBef>
              <a:spcAft>
                <a:spcPts val="0"/>
              </a:spcAft>
              <a:buSzPts val="2400"/>
              <a:buFont typeface="Nixie One"/>
              <a:buChar char="■"/>
              <a:defRPr sz="2400">
                <a:latin typeface="Nixie One"/>
                <a:ea typeface="Nixie One"/>
                <a:cs typeface="Nixie One"/>
                <a:sym typeface="Nixie One"/>
              </a:defRPr>
            </a:lvl9pPr>
          </a:lstStyle>
          <a:p>
            <a:endParaRPr/>
          </a:p>
        </p:txBody>
      </p:sp>
      <p:sp>
        <p:nvSpPr>
          <p:cNvPr id="92" name="Google Shape;92;p4"/>
          <p:cNvSpPr/>
          <p:nvPr/>
        </p:nvSpPr>
        <p:spPr>
          <a:xfrm rot="10800000" flipH="1">
            <a:off x="-123826" y="28115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rot="10800000" flipH="1">
            <a:off x="638175" y="31927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rot="10800000" flipH="1">
            <a:off x="752474" y="120180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rot="10800000" flipH="1">
            <a:off x="657225" y="438017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4"/>
          <p:cNvGrpSpPr/>
          <p:nvPr/>
        </p:nvGrpSpPr>
        <p:grpSpPr>
          <a:xfrm>
            <a:off x="986834" y="1394518"/>
            <a:ext cx="351204" cy="324661"/>
            <a:chOff x="5975075" y="2327500"/>
            <a:chExt cx="420100" cy="388350"/>
          </a:xfrm>
        </p:grpSpPr>
        <p:sp>
          <p:nvSpPr>
            <p:cNvPr id="97" name="Google Shape;97;p4"/>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p:nvPr/>
        </p:nvSpPr>
        <p:spPr>
          <a:xfrm>
            <a:off x="203100" y="30227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4"/>
          <p:cNvGrpSpPr/>
          <p:nvPr/>
        </p:nvGrpSpPr>
        <p:grpSpPr>
          <a:xfrm>
            <a:off x="295728" y="877706"/>
            <a:ext cx="247469" cy="392302"/>
            <a:chOff x="6718575" y="2318625"/>
            <a:chExt cx="256950" cy="407375"/>
          </a:xfrm>
        </p:grpSpPr>
        <p:sp>
          <p:nvSpPr>
            <p:cNvPr id="101" name="Google Shape;101;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4"/>
          <p:cNvGrpSpPr/>
          <p:nvPr/>
        </p:nvGrpSpPr>
        <p:grpSpPr>
          <a:xfrm>
            <a:off x="1229484" y="3310481"/>
            <a:ext cx="342882" cy="350068"/>
            <a:chOff x="3951850" y="2985350"/>
            <a:chExt cx="407950" cy="416500"/>
          </a:xfrm>
        </p:grpSpPr>
        <p:sp>
          <p:nvSpPr>
            <p:cNvPr id="110" name="Google Shape;110;p4"/>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4"/>
          <p:cNvSpPr/>
          <p:nvPr/>
        </p:nvSpPr>
        <p:spPr>
          <a:xfrm rot="10800000" flipH="1">
            <a:off x="542924" y="36121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0800000" flipH="1">
            <a:off x="729000" y="424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0800000" flipH="1">
            <a:off x="-115052" y="3996025"/>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0800000" flipH="1">
            <a:off x="411200" y="25862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828838" y="38432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4"/>
          <p:cNvGrpSpPr/>
          <p:nvPr/>
        </p:nvGrpSpPr>
        <p:grpSpPr>
          <a:xfrm>
            <a:off x="67092" y="1681690"/>
            <a:ext cx="455624" cy="437054"/>
            <a:chOff x="5241175" y="4959100"/>
            <a:chExt cx="539775" cy="517775"/>
          </a:xfrm>
        </p:grpSpPr>
        <p:sp>
          <p:nvSpPr>
            <p:cNvPr id="120" name="Google Shape;120;p4"/>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a:off x="144926" y="4214500"/>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txBox="1"/>
          <p:nvPr/>
        </p:nvSpPr>
        <p:spPr>
          <a:xfrm>
            <a:off x="94000" y="1929581"/>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Nixie One"/>
                <a:ea typeface="Nixie One"/>
                <a:cs typeface="Nixie One"/>
                <a:sym typeface="Nixie One"/>
              </a:rPr>
              <a:t>“</a:t>
            </a:r>
            <a:endParaRPr sz="12000">
              <a:solidFill>
                <a:srgbClr val="FFFFFF"/>
              </a:solidFill>
              <a:latin typeface="Nixie One"/>
              <a:ea typeface="Nixie One"/>
              <a:cs typeface="Nixie One"/>
              <a:sym typeface="Nixie One"/>
            </a:endParaRPr>
          </a:p>
        </p:txBody>
      </p:sp>
      <p:sp>
        <p:nvSpPr>
          <p:cNvPr id="128" name="Google Shape;128;p4"/>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atin typeface="Nixie One"/>
                <a:ea typeface="Nixie One"/>
                <a:cs typeface="Nixie One"/>
                <a:sym typeface="Nixie One"/>
              </a:defRPr>
            </a:lvl1pPr>
            <a:lvl2pPr lvl="1">
              <a:buNone/>
              <a:defRPr>
                <a:latin typeface="Nixie One"/>
                <a:ea typeface="Nixie One"/>
                <a:cs typeface="Nixie One"/>
                <a:sym typeface="Nixie One"/>
              </a:defRPr>
            </a:lvl2pPr>
            <a:lvl3pPr lvl="2">
              <a:buNone/>
              <a:defRPr>
                <a:latin typeface="Nixie One"/>
                <a:ea typeface="Nixie One"/>
                <a:cs typeface="Nixie One"/>
                <a:sym typeface="Nixie One"/>
              </a:defRPr>
            </a:lvl3pPr>
            <a:lvl4pPr lvl="3">
              <a:buNone/>
              <a:defRPr>
                <a:latin typeface="Nixie One"/>
                <a:ea typeface="Nixie One"/>
                <a:cs typeface="Nixie One"/>
                <a:sym typeface="Nixie One"/>
              </a:defRPr>
            </a:lvl4pPr>
            <a:lvl5pPr lvl="4">
              <a:buNone/>
              <a:defRPr>
                <a:latin typeface="Nixie One"/>
                <a:ea typeface="Nixie One"/>
                <a:cs typeface="Nixie One"/>
                <a:sym typeface="Nixie One"/>
              </a:defRPr>
            </a:lvl5pPr>
            <a:lvl6pPr lvl="5">
              <a:buNone/>
              <a:defRPr>
                <a:latin typeface="Nixie One"/>
                <a:ea typeface="Nixie One"/>
                <a:cs typeface="Nixie One"/>
                <a:sym typeface="Nixie One"/>
              </a:defRPr>
            </a:lvl6pPr>
            <a:lvl7pPr lvl="6">
              <a:buNone/>
              <a:defRPr>
                <a:latin typeface="Nixie One"/>
                <a:ea typeface="Nixie One"/>
                <a:cs typeface="Nixie One"/>
                <a:sym typeface="Nixie One"/>
              </a:defRPr>
            </a:lvl7pPr>
            <a:lvl8pPr lvl="7">
              <a:buNone/>
              <a:defRPr>
                <a:latin typeface="Nixie One"/>
                <a:ea typeface="Nixie One"/>
                <a:cs typeface="Nixie One"/>
                <a:sym typeface="Nixie One"/>
              </a:defRPr>
            </a:lvl8pPr>
            <a:lvl9pPr lvl="8">
              <a:buNone/>
              <a:defRPr>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9"/>
        <p:cNvGrpSpPr/>
        <p:nvPr/>
      </p:nvGrpSpPr>
      <p:grpSpPr>
        <a:xfrm>
          <a:off x="0" y="0"/>
          <a:ext cx="0" cy="0"/>
          <a:chOff x="0" y="0"/>
          <a:chExt cx="0" cy="0"/>
        </a:xfrm>
      </p:grpSpPr>
      <p:sp>
        <p:nvSpPr>
          <p:cNvPr id="130" name="Google Shape;130;p5"/>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1" name="Google Shape;131;p5"/>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2" name="Google Shape;132;p5"/>
          <p:cNvSpPr txBox="1">
            <a:spLocks noGrp="1"/>
          </p:cNvSpPr>
          <p:nvPr>
            <p:ph type="title"/>
          </p:nvPr>
        </p:nvSpPr>
        <p:spPr>
          <a:xfrm>
            <a:off x="1732700" y="1735600"/>
            <a:ext cx="4944300" cy="645300"/>
          </a:xfrm>
          <a:prstGeom prst="rect">
            <a:avLst/>
          </a:prstGeom>
        </p:spPr>
        <p:txBody>
          <a:bodyPr spcFirstLastPara="1" wrap="square" lIns="91425" tIns="91425" rIns="91425" bIns="91425" anchor="b"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33" name="Google Shape;133;p5"/>
          <p:cNvSpPr txBox="1">
            <a:spLocks noGrp="1"/>
          </p:cNvSpPr>
          <p:nvPr>
            <p:ph type="body" idx="1"/>
          </p:nvPr>
        </p:nvSpPr>
        <p:spPr>
          <a:xfrm>
            <a:off x="1732700" y="2255125"/>
            <a:ext cx="4944300" cy="16599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Font typeface="Muli"/>
              <a:buChar char="◇"/>
              <a:defRPr>
                <a:latin typeface="Muli"/>
                <a:ea typeface="Muli"/>
                <a:cs typeface="Muli"/>
                <a:sym typeface="Muli"/>
              </a:defRPr>
            </a:lvl1pPr>
            <a:lvl2pPr marL="914400" lvl="1" indent="-317500">
              <a:spcBef>
                <a:spcPts val="0"/>
              </a:spcBef>
              <a:spcAft>
                <a:spcPts val="0"/>
              </a:spcAft>
              <a:buSzPts val="1400"/>
              <a:buFont typeface="Muli"/>
              <a:buChar char="￭"/>
              <a:defRPr>
                <a:latin typeface="Muli"/>
                <a:ea typeface="Muli"/>
                <a:cs typeface="Muli"/>
                <a:sym typeface="Muli"/>
              </a:defRPr>
            </a:lvl2pPr>
            <a:lvl3pPr marL="1371600" lvl="2" indent="-317500">
              <a:spcBef>
                <a:spcPts val="0"/>
              </a:spcBef>
              <a:spcAft>
                <a:spcPts val="0"/>
              </a:spcAft>
              <a:buSzPts val="1400"/>
              <a:buFont typeface="Muli"/>
              <a:buChar char="￮"/>
              <a:defRPr>
                <a:latin typeface="Muli"/>
                <a:ea typeface="Muli"/>
                <a:cs typeface="Muli"/>
                <a:sym typeface="Muli"/>
              </a:defRPr>
            </a:lvl3pPr>
            <a:lvl4pPr marL="1828800" lvl="3" indent="-317500">
              <a:spcBef>
                <a:spcPts val="0"/>
              </a:spcBef>
              <a:spcAft>
                <a:spcPts val="0"/>
              </a:spcAft>
              <a:buSzPts val="1400"/>
              <a:buFont typeface="Muli"/>
              <a:buChar char="●"/>
              <a:defRPr>
                <a:latin typeface="Muli"/>
                <a:ea typeface="Muli"/>
                <a:cs typeface="Muli"/>
                <a:sym typeface="Muli"/>
              </a:defRPr>
            </a:lvl4pPr>
            <a:lvl5pPr marL="2286000" lvl="4" indent="-317500">
              <a:spcBef>
                <a:spcPts val="0"/>
              </a:spcBef>
              <a:spcAft>
                <a:spcPts val="0"/>
              </a:spcAft>
              <a:buSzPts val="1400"/>
              <a:buFont typeface="Muli"/>
              <a:buChar char="○"/>
              <a:defRPr>
                <a:latin typeface="Muli"/>
                <a:ea typeface="Muli"/>
                <a:cs typeface="Muli"/>
                <a:sym typeface="Muli"/>
              </a:defRPr>
            </a:lvl5pPr>
            <a:lvl6pPr marL="2743200" lvl="5" indent="-317500">
              <a:spcBef>
                <a:spcPts val="0"/>
              </a:spcBef>
              <a:spcAft>
                <a:spcPts val="0"/>
              </a:spcAft>
              <a:buSzPts val="1400"/>
              <a:buFont typeface="Muli"/>
              <a:buChar char="■"/>
              <a:defRPr>
                <a:latin typeface="Muli"/>
                <a:ea typeface="Muli"/>
                <a:cs typeface="Muli"/>
                <a:sym typeface="Muli"/>
              </a:defRPr>
            </a:lvl6pPr>
            <a:lvl7pPr marL="3200400" lvl="6" indent="-317500">
              <a:spcBef>
                <a:spcPts val="0"/>
              </a:spcBef>
              <a:spcAft>
                <a:spcPts val="0"/>
              </a:spcAft>
              <a:buSzPts val="1400"/>
              <a:buFont typeface="Muli"/>
              <a:buChar char="●"/>
              <a:defRPr>
                <a:latin typeface="Muli"/>
                <a:ea typeface="Muli"/>
                <a:cs typeface="Muli"/>
                <a:sym typeface="Muli"/>
              </a:defRPr>
            </a:lvl7pPr>
            <a:lvl8pPr marL="3657600" lvl="7" indent="-317500">
              <a:spcBef>
                <a:spcPts val="0"/>
              </a:spcBef>
              <a:spcAft>
                <a:spcPts val="0"/>
              </a:spcAft>
              <a:buSzPts val="1400"/>
              <a:buFont typeface="Muli"/>
              <a:buChar char="○"/>
              <a:defRPr>
                <a:latin typeface="Muli"/>
                <a:ea typeface="Muli"/>
                <a:cs typeface="Muli"/>
                <a:sym typeface="Muli"/>
              </a:defRPr>
            </a:lvl8pPr>
            <a:lvl9pPr marL="4114800" lvl="8" indent="-317500">
              <a:spcBef>
                <a:spcPts val="0"/>
              </a:spcBef>
              <a:spcAft>
                <a:spcPts val="0"/>
              </a:spcAft>
              <a:buSzPts val="1400"/>
              <a:buFont typeface="Muli"/>
              <a:buChar char="■"/>
              <a:defRPr>
                <a:latin typeface="Muli"/>
                <a:ea typeface="Muli"/>
                <a:cs typeface="Muli"/>
                <a:sym typeface="Muli"/>
              </a:defRPr>
            </a:lvl9pPr>
          </a:lstStyle>
          <a:p>
            <a:endParaRPr/>
          </a:p>
        </p:txBody>
      </p:sp>
      <p:sp>
        <p:nvSpPr>
          <p:cNvPr id="134" name="Google Shape;134;p5"/>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5"/>
          <p:cNvGrpSpPr/>
          <p:nvPr/>
        </p:nvGrpSpPr>
        <p:grpSpPr>
          <a:xfrm>
            <a:off x="1729784" y="61068"/>
            <a:ext cx="351204" cy="324661"/>
            <a:chOff x="5975075" y="2327500"/>
            <a:chExt cx="420100" cy="388350"/>
          </a:xfrm>
        </p:grpSpPr>
        <p:sp>
          <p:nvSpPr>
            <p:cNvPr id="143" name="Google Shape;143;p5"/>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5"/>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5"/>
          <p:cNvGrpSpPr/>
          <p:nvPr/>
        </p:nvGrpSpPr>
        <p:grpSpPr>
          <a:xfrm>
            <a:off x="7354067" y="3426715"/>
            <a:ext cx="455624" cy="437054"/>
            <a:chOff x="5241175" y="4959100"/>
            <a:chExt cx="539775" cy="517775"/>
          </a:xfrm>
        </p:grpSpPr>
        <p:sp>
          <p:nvSpPr>
            <p:cNvPr id="148" name="Google Shape;148;p5"/>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5"/>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5"/>
          <p:cNvGrpSpPr/>
          <p:nvPr/>
        </p:nvGrpSpPr>
        <p:grpSpPr>
          <a:xfrm>
            <a:off x="904276" y="515192"/>
            <a:ext cx="382958" cy="607111"/>
            <a:chOff x="6718575" y="2318625"/>
            <a:chExt cx="256950" cy="407375"/>
          </a:xfrm>
        </p:grpSpPr>
        <p:sp>
          <p:nvSpPr>
            <p:cNvPr id="156" name="Google Shape;15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5"/>
          <p:cNvGrpSpPr/>
          <p:nvPr/>
        </p:nvGrpSpPr>
        <p:grpSpPr>
          <a:xfrm>
            <a:off x="335759" y="1840531"/>
            <a:ext cx="342882" cy="350068"/>
            <a:chOff x="3951850" y="2985350"/>
            <a:chExt cx="407950" cy="416500"/>
          </a:xfrm>
        </p:grpSpPr>
        <p:sp>
          <p:nvSpPr>
            <p:cNvPr id="165" name="Google Shape;165;p5"/>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5"/>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70"/>
        <p:cNvGrpSpPr/>
        <p:nvPr/>
      </p:nvGrpSpPr>
      <p:grpSpPr>
        <a:xfrm>
          <a:off x="0" y="0"/>
          <a:ext cx="0" cy="0"/>
          <a:chOff x="0" y="0"/>
          <a:chExt cx="0" cy="0"/>
        </a:xfrm>
      </p:grpSpPr>
      <p:sp>
        <p:nvSpPr>
          <p:cNvPr id="171" name="Google Shape;171;p6"/>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72" name="Google Shape;172;p6"/>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73" name="Google Shape;173;p6"/>
          <p:cNvSpPr txBox="1">
            <a:spLocks noGrp="1"/>
          </p:cNvSpPr>
          <p:nvPr>
            <p:ph type="title"/>
          </p:nvPr>
        </p:nvSpPr>
        <p:spPr>
          <a:xfrm>
            <a:off x="1732700" y="1735600"/>
            <a:ext cx="4944300" cy="645300"/>
          </a:xfrm>
          <a:prstGeom prst="rect">
            <a:avLst/>
          </a:prstGeom>
        </p:spPr>
        <p:txBody>
          <a:bodyPr spcFirstLastPara="1" wrap="square" lIns="91425" tIns="91425" rIns="91425" bIns="91425" anchor="b"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74" name="Google Shape;174;p6"/>
          <p:cNvSpPr txBox="1">
            <a:spLocks noGrp="1"/>
          </p:cNvSpPr>
          <p:nvPr>
            <p:ph type="body" idx="1"/>
          </p:nvPr>
        </p:nvSpPr>
        <p:spPr>
          <a:xfrm>
            <a:off x="1734000" y="2414450"/>
            <a:ext cx="2667300" cy="26637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75" name="Google Shape;175;p6"/>
          <p:cNvSpPr txBox="1">
            <a:spLocks noGrp="1"/>
          </p:cNvSpPr>
          <p:nvPr>
            <p:ph type="body" idx="2"/>
          </p:nvPr>
        </p:nvSpPr>
        <p:spPr>
          <a:xfrm>
            <a:off x="4562088" y="2414450"/>
            <a:ext cx="2667300" cy="26637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76" name="Google Shape;176;p6"/>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6"/>
          <p:cNvGrpSpPr/>
          <p:nvPr/>
        </p:nvGrpSpPr>
        <p:grpSpPr>
          <a:xfrm>
            <a:off x="1729784" y="61068"/>
            <a:ext cx="351204" cy="324661"/>
            <a:chOff x="5975075" y="2327500"/>
            <a:chExt cx="420100" cy="388350"/>
          </a:xfrm>
        </p:grpSpPr>
        <p:sp>
          <p:nvSpPr>
            <p:cNvPr id="181" name="Google Shape;181;p6"/>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6"/>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6"/>
          <p:cNvGrpSpPr/>
          <p:nvPr/>
        </p:nvGrpSpPr>
        <p:grpSpPr>
          <a:xfrm>
            <a:off x="904276" y="515192"/>
            <a:ext cx="382958" cy="607111"/>
            <a:chOff x="6718575" y="2318625"/>
            <a:chExt cx="256950" cy="407375"/>
          </a:xfrm>
        </p:grpSpPr>
        <p:sp>
          <p:nvSpPr>
            <p:cNvPr id="185" name="Google Shape;185;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6"/>
          <p:cNvGrpSpPr/>
          <p:nvPr/>
        </p:nvGrpSpPr>
        <p:grpSpPr>
          <a:xfrm>
            <a:off x="335759" y="1840531"/>
            <a:ext cx="342882" cy="350068"/>
            <a:chOff x="3951850" y="2985350"/>
            <a:chExt cx="407950" cy="416500"/>
          </a:xfrm>
        </p:grpSpPr>
        <p:sp>
          <p:nvSpPr>
            <p:cNvPr id="194" name="Google Shape;194;p6"/>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6"/>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6"/>
          <p:cNvGrpSpPr/>
          <p:nvPr/>
        </p:nvGrpSpPr>
        <p:grpSpPr>
          <a:xfrm>
            <a:off x="7354067" y="3426715"/>
            <a:ext cx="455624" cy="437054"/>
            <a:chOff x="5241175" y="4959100"/>
            <a:chExt cx="539775" cy="517775"/>
          </a:xfrm>
        </p:grpSpPr>
        <p:sp>
          <p:nvSpPr>
            <p:cNvPr id="204" name="Google Shape;204;p6"/>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6"/>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12"/>
        <p:cNvGrpSpPr/>
        <p:nvPr/>
      </p:nvGrpSpPr>
      <p:grpSpPr>
        <a:xfrm>
          <a:off x="0" y="0"/>
          <a:ext cx="0" cy="0"/>
          <a:chOff x="0" y="0"/>
          <a:chExt cx="0" cy="0"/>
        </a:xfrm>
      </p:grpSpPr>
      <p:sp>
        <p:nvSpPr>
          <p:cNvPr id="213" name="Google Shape;213;p7"/>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14" name="Google Shape;214;p7"/>
          <p:cNvSpPr txBox="1">
            <a:spLocks noGrp="1"/>
          </p:cNvSpPr>
          <p:nvPr>
            <p:ph type="title"/>
          </p:nvPr>
        </p:nvSpPr>
        <p:spPr>
          <a:xfrm>
            <a:off x="1732700" y="1735600"/>
            <a:ext cx="4944300" cy="645300"/>
          </a:xfrm>
          <a:prstGeom prst="rect">
            <a:avLst/>
          </a:prstGeom>
        </p:spPr>
        <p:txBody>
          <a:bodyPr spcFirstLastPara="1" wrap="square" lIns="91425" tIns="91425" rIns="91425" bIns="91425" anchor="b" anchorCtr="0"/>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15" name="Google Shape;215;p7"/>
          <p:cNvSpPr txBox="1">
            <a:spLocks noGrp="1"/>
          </p:cNvSpPr>
          <p:nvPr>
            <p:ph type="body" idx="1"/>
          </p:nvPr>
        </p:nvSpPr>
        <p:spPr>
          <a:xfrm>
            <a:off x="1732700" y="2380900"/>
            <a:ext cx="2176800" cy="2544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6" name="Google Shape;216;p7"/>
          <p:cNvSpPr txBox="1">
            <a:spLocks noGrp="1"/>
          </p:cNvSpPr>
          <p:nvPr>
            <p:ph type="body" idx="2"/>
          </p:nvPr>
        </p:nvSpPr>
        <p:spPr>
          <a:xfrm>
            <a:off x="4020972" y="2380900"/>
            <a:ext cx="2176800" cy="2544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7" name="Google Shape;217;p7"/>
          <p:cNvSpPr txBox="1">
            <a:spLocks noGrp="1"/>
          </p:cNvSpPr>
          <p:nvPr>
            <p:ph type="body" idx="3"/>
          </p:nvPr>
        </p:nvSpPr>
        <p:spPr>
          <a:xfrm>
            <a:off x="6309245" y="2380900"/>
            <a:ext cx="2176800" cy="2544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8" name="Google Shape;218;p7"/>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7"/>
          <p:cNvGrpSpPr/>
          <p:nvPr/>
        </p:nvGrpSpPr>
        <p:grpSpPr>
          <a:xfrm>
            <a:off x="1729784" y="61068"/>
            <a:ext cx="351204" cy="324661"/>
            <a:chOff x="5975075" y="2327500"/>
            <a:chExt cx="420100" cy="388350"/>
          </a:xfrm>
        </p:grpSpPr>
        <p:sp>
          <p:nvSpPr>
            <p:cNvPr id="223" name="Google Shape;223;p7"/>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7"/>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226;p7"/>
          <p:cNvGrpSpPr/>
          <p:nvPr/>
        </p:nvGrpSpPr>
        <p:grpSpPr>
          <a:xfrm>
            <a:off x="904276" y="515192"/>
            <a:ext cx="382958" cy="607111"/>
            <a:chOff x="6718575" y="2318625"/>
            <a:chExt cx="256950" cy="407375"/>
          </a:xfrm>
        </p:grpSpPr>
        <p:sp>
          <p:nvSpPr>
            <p:cNvPr id="227" name="Google Shape;227;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7"/>
          <p:cNvGrpSpPr/>
          <p:nvPr/>
        </p:nvGrpSpPr>
        <p:grpSpPr>
          <a:xfrm>
            <a:off x="335759" y="1840531"/>
            <a:ext cx="342882" cy="350068"/>
            <a:chOff x="3951850" y="2985350"/>
            <a:chExt cx="407950" cy="416500"/>
          </a:xfrm>
        </p:grpSpPr>
        <p:sp>
          <p:nvSpPr>
            <p:cNvPr id="236" name="Google Shape;236;p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7"/>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1"/>
        <p:cNvGrpSpPr/>
        <p:nvPr/>
      </p:nvGrpSpPr>
      <p:grpSpPr>
        <a:xfrm>
          <a:off x="0" y="0"/>
          <a:ext cx="0" cy="0"/>
          <a:chOff x="0" y="0"/>
          <a:chExt cx="0" cy="0"/>
        </a:xfrm>
      </p:grpSpPr>
      <p:sp>
        <p:nvSpPr>
          <p:cNvPr id="242" name="Google Shape;242;p8"/>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43" name="Google Shape;243;p8"/>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44" name="Google Shape;244;p8"/>
          <p:cNvSpPr txBox="1">
            <a:spLocks noGrp="1"/>
          </p:cNvSpPr>
          <p:nvPr>
            <p:ph type="title"/>
          </p:nvPr>
        </p:nvSpPr>
        <p:spPr>
          <a:xfrm>
            <a:off x="1732700" y="821200"/>
            <a:ext cx="4944300" cy="645300"/>
          </a:xfrm>
          <a:prstGeom prst="rect">
            <a:avLst/>
          </a:prstGeom>
        </p:spPr>
        <p:txBody>
          <a:bodyPr spcFirstLastPara="1" wrap="square" lIns="91425" tIns="91425" rIns="91425" bIns="91425" anchor="t"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45" name="Google Shape;245;p8"/>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8"/>
          <p:cNvGrpSpPr/>
          <p:nvPr/>
        </p:nvGrpSpPr>
        <p:grpSpPr>
          <a:xfrm>
            <a:off x="1729784" y="61068"/>
            <a:ext cx="351204" cy="324661"/>
            <a:chOff x="5975075" y="2327500"/>
            <a:chExt cx="420100" cy="388350"/>
          </a:xfrm>
        </p:grpSpPr>
        <p:sp>
          <p:nvSpPr>
            <p:cNvPr id="250" name="Google Shape;250;p8"/>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8"/>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8"/>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8"/>
          <p:cNvGrpSpPr/>
          <p:nvPr/>
        </p:nvGrpSpPr>
        <p:grpSpPr>
          <a:xfrm>
            <a:off x="904276" y="515192"/>
            <a:ext cx="382958" cy="607111"/>
            <a:chOff x="6718575" y="2318625"/>
            <a:chExt cx="256950" cy="407375"/>
          </a:xfrm>
        </p:grpSpPr>
        <p:sp>
          <p:nvSpPr>
            <p:cNvPr id="254" name="Google Shape;254;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8"/>
          <p:cNvGrpSpPr/>
          <p:nvPr/>
        </p:nvGrpSpPr>
        <p:grpSpPr>
          <a:xfrm>
            <a:off x="335759" y="1840531"/>
            <a:ext cx="342882" cy="350068"/>
            <a:chOff x="3951850" y="2985350"/>
            <a:chExt cx="407950" cy="416500"/>
          </a:xfrm>
        </p:grpSpPr>
        <p:sp>
          <p:nvSpPr>
            <p:cNvPr id="263" name="Google Shape;263;p8"/>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8"/>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8"/>
          <p:cNvGrpSpPr/>
          <p:nvPr/>
        </p:nvGrpSpPr>
        <p:grpSpPr>
          <a:xfrm>
            <a:off x="7354067" y="3426715"/>
            <a:ext cx="455624" cy="437054"/>
            <a:chOff x="5241175" y="4959100"/>
            <a:chExt cx="539775" cy="517775"/>
          </a:xfrm>
        </p:grpSpPr>
        <p:sp>
          <p:nvSpPr>
            <p:cNvPr id="273" name="Google Shape;273;p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8"/>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1"/>
        <p:cNvGrpSpPr/>
        <p:nvPr/>
      </p:nvGrpSpPr>
      <p:grpSpPr>
        <a:xfrm>
          <a:off x="0" y="0"/>
          <a:ext cx="0" cy="0"/>
          <a:chOff x="0" y="0"/>
          <a:chExt cx="0" cy="0"/>
        </a:xfrm>
      </p:grpSpPr>
      <p:sp>
        <p:nvSpPr>
          <p:cNvPr id="282" name="Google Shape;282;p9"/>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83" name="Google Shape;283;p9"/>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84" name="Google Shape;284;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400"/>
              <a:buNone/>
              <a:defRPr/>
            </a:lvl1pPr>
          </a:lstStyle>
          <a:p>
            <a:endParaRPr/>
          </a:p>
        </p:txBody>
      </p:sp>
      <p:sp>
        <p:nvSpPr>
          <p:cNvPr id="285" name="Google Shape;285;p9"/>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9"/>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9"/>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 name="Google Shape;289;p9"/>
          <p:cNvGrpSpPr/>
          <p:nvPr/>
        </p:nvGrpSpPr>
        <p:grpSpPr>
          <a:xfrm>
            <a:off x="1729784" y="61068"/>
            <a:ext cx="351204" cy="324661"/>
            <a:chOff x="5975075" y="2327500"/>
            <a:chExt cx="420100" cy="388350"/>
          </a:xfrm>
        </p:grpSpPr>
        <p:sp>
          <p:nvSpPr>
            <p:cNvPr id="290" name="Google Shape;290;p9"/>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9"/>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93;p9"/>
          <p:cNvGrpSpPr/>
          <p:nvPr/>
        </p:nvGrpSpPr>
        <p:grpSpPr>
          <a:xfrm>
            <a:off x="904276" y="515192"/>
            <a:ext cx="382958" cy="607111"/>
            <a:chOff x="6718575" y="2318625"/>
            <a:chExt cx="256950" cy="407375"/>
          </a:xfrm>
        </p:grpSpPr>
        <p:sp>
          <p:nvSpPr>
            <p:cNvPr id="294" name="Google Shape;294;p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9"/>
          <p:cNvGrpSpPr/>
          <p:nvPr/>
        </p:nvGrpSpPr>
        <p:grpSpPr>
          <a:xfrm>
            <a:off x="335759" y="1840531"/>
            <a:ext cx="342882" cy="350068"/>
            <a:chOff x="3951850" y="2985350"/>
            <a:chExt cx="407950" cy="416500"/>
          </a:xfrm>
        </p:grpSpPr>
        <p:sp>
          <p:nvSpPr>
            <p:cNvPr id="303" name="Google Shape;303;p9"/>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9"/>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 name="Google Shape;312;p9"/>
          <p:cNvGrpSpPr/>
          <p:nvPr/>
        </p:nvGrpSpPr>
        <p:grpSpPr>
          <a:xfrm>
            <a:off x="7354067" y="3426715"/>
            <a:ext cx="455624" cy="437054"/>
            <a:chOff x="5241175" y="4959100"/>
            <a:chExt cx="539775" cy="517775"/>
          </a:xfrm>
        </p:grpSpPr>
        <p:sp>
          <p:nvSpPr>
            <p:cNvPr id="313" name="Google Shape;313;p9"/>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9"/>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1"/>
        <p:cNvGrpSpPr/>
        <p:nvPr/>
      </p:nvGrpSpPr>
      <p:grpSpPr>
        <a:xfrm>
          <a:off x="0" y="0"/>
          <a:ext cx="0" cy="0"/>
          <a:chOff x="0" y="0"/>
          <a:chExt cx="0" cy="0"/>
        </a:xfrm>
      </p:grpSpPr>
      <p:sp>
        <p:nvSpPr>
          <p:cNvPr id="322" name="Google Shape;322;p10"/>
          <p:cNvSpPr/>
          <p:nvPr/>
        </p:nvSpPr>
        <p:spPr>
          <a:xfrm rot="10800000" flipH="1">
            <a:off x="8218352" y="4121459"/>
            <a:ext cx="685200" cy="5934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23" name="Google Shape;323;p10"/>
          <p:cNvSpPr/>
          <p:nvPr/>
        </p:nvSpPr>
        <p:spPr>
          <a:xfrm rot="5400000">
            <a:off x="388487" y="105212"/>
            <a:ext cx="944100" cy="10902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24" name="Google Shape;324;p10"/>
          <p:cNvSpPr/>
          <p:nvPr/>
        </p:nvSpPr>
        <p:spPr>
          <a:xfrm rot="10800000" flipH="1">
            <a:off x="-123825" y="847791"/>
            <a:ext cx="674400" cy="5844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0"/>
          <p:cNvSpPr/>
          <p:nvPr/>
        </p:nvSpPr>
        <p:spPr>
          <a:xfrm rot="10800000" flipH="1">
            <a:off x="503116" y="1161450"/>
            <a:ext cx="352800" cy="3054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0"/>
          <p:cNvSpPr/>
          <p:nvPr/>
        </p:nvSpPr>
        <p:spPr>
          <a:xfrm rot="10800000" flipH="1">
            <a:off x="1208424" y="-131812"/>
            <a:ext cx="674400" cy="5844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p:nvPr/>
        </p:nvSpPr>
        <p:spPr>
          <a:xfrm rot="10800000" flipH="1">
            <a:off x="247753" y="49693"/>
            <a:ext cx="295200" cy="2556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0"/>
          <p:cNvSpPr/>
          <p:nvPr/>
        </p:nvSpPr>
        <p:spPr>
          <a:xfrm rot="10800000" flipH="1">
            <a:off x="8763568" y="4485979"/>
            <a:ext cx="543000" cy="4704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0"/>
          <p:cNvSpPr/>
          <p:nvPr/>
        </p:nvSpPr>
        <p:spPr>
          <a:xfrm rot="10800000" flipH="1">
            <a:off x="8523810" y="4741100"/>
            <a:ext cx="284100" cy="2457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0"/>
          <p:cNvSpPr/>
          <p:nvPr/>
        </p:nvSpPr>
        <p:spPr>
          <a:xfrm rot="10800000" flipH="1">
            <a:off x="8322785" y="3628023"/>
            <a:ext cx="543000" cy="470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0"/>
          <p:cNvSpPr/>
          <p:nvPr/>
        </p:nvSpPr>
        <p:spPr>
          <a:xfrm rot="10800000" flipH="1">
            <a:off x="8763569" y="4009882"/>
            <a:ext cx="237600" cy="2058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0"/>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E293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732700" y="1735600"/>
            <a:ext cx="4944300" cy="6453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1pPr>
            <a:lvl2pPr lvl="1">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2pPr>
            <a:lvl3pPr lvl="2">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3pPr>
            <a:lvl4pPr lvl="3">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4pPr>
            <a:lvl5pPr lvl="4">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5pPr>
            <a:lvl6pPr lvl="5">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6pPr>
            <a:lvl7pPr lvl="6">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7pPr>
            <a:lvl8pPr lvl="7">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8pPr>
            <a:lvl9pPr lvl="8">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1732700" y="2255125"/>
            <a:ext cx="4944300" cy="1659900"/>
          </a:xfrm>
          <a:prstGeom prst="rect">
            <a:avLst/>
          </a:prstGeom>
          <a:noFill/>
          <a:ln>
            <a:noFill/>
          </a:ln>
        </p:spPr>
        <p:txBody>
          <a:bodyPr spcFirstLastPara="1" wrap="square" lIns="91425" tIns="91425" rIns="91425" bIns="91425" anchor="t" anchorCtr="0"/>
          <a:lstStyle>
            <a:lvl1pPr marL="457200" lvl="0" indent="-317500">
              <a:spcBef>
                <a:spcPts val="600"/>
              </a:spcBef>
              <a:spcAft>
                <a:spcPts val="0"/>
              </a:spcAft>
              <a:buClr>
                <a:srgbClr val="19BBD5"/>
              </a:buClr>
              <a:buSzPts val="1400"/>
              <a:buFont typeface="Muli"/>
              <a:buChar char="◇"/>
              <a:defRPr>
                <a:solidFill>
                  <a:srgbClr val="C6DAEC"/>
                </a:solidFill>
                <a:latin typeface="Muli"/>
                <a:ea typeface="Muli"/>
                <a:cs typeface="Muli"/>
                <a:sym typeface="Muli"/>
              </a:defRPr>
            </a:lvl1pPr>
            <a:lvl2pPr marL="914400" lvl="1"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2pPr>
            <a:lvl3pPr marL="1371600" lvl="2"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3pPr>
            <a:lvl4pPr marL="1828800" lvl="3"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4pPr>
            <a:lvl5pPr marL="2286000" lvl="4"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5pPr>
            <a:lvl6pPr marL="2743200" lvl="5"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6pPr>
            <a:lvl7pPr marL="3200400" lvl="6"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7pPr>
            <a:lvl8pPr marL="3657600" lvl="7"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8pPr>
            <a:lvl9pPr marL="4114800" lvl="8"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lvl="0">
              <a:buNone/>
              <a:defRPr sz="1200">
                <a:solidFill>
                  <a:srgbClr val="19BBD5"/>
                </a:solidFill>
                <a:latin typeface="Nixie One"/>
                <a:ea typeface="Nixie One"/>
                <a:cs typeface="Nixie One"/>
                <a:sym typeface="Nixie One"/>
              </a:defRPr>
            </a:lvl1pPr>
            <a:lvl2pPr lvl="1">
              <a:buNone/>
              <a:defRPr sz="1200">
                <a:solidFill>
                  <a:srgbClr val="19BBD5"/>
                </a:solidFill>
                <a:latin typeface="Nixie One"/>
                <a:ea typeface="Nixie One"/>
                <a:cs typeface="Nixie One"/>
                <a:sym typeface="Nixie One"/>
              </a:defRPr>
            </a:lvl2pPr>
            <a:lvl3pPr lvl="2">
              <a:buNone/>
              <a:defRPr sz="1200">
                <a:solidFill>
                  <a:srgbClr val="19BBD5"/>
                </a:solidFill>
                <a:latin typeface="Nixie One"/>
                <a:ea typeface="Nixie One"/>
                <a:cs typeface="Nixie One"/>
                <a:sym typeface="Nixie One"/>
              </a:defRPr>
            </a:lvl3pPr>
            <a:lvl4pPr lvl="3">
              <a:buNone/>
              <a:defRPr sz="1200">
                <a:solidFill>
                  <a:srgbClr val="19BBD5"/>
                </a:solidFill>
                <a:latin typeface="Nixie One"/>
                <a:ea typeface="Nixie One"/>
                <a:cs typeface="Nixie One"/>
                <a:sym typeface="Nixie One"/>
              </a:defRPr>
            </a:lvl4pPr>
            <a:lvl5pPr lvl="4">
              <a:buNone/>
              <a:defRPr sz="1200">
                <a:solidFill>
                  <a:srgbClr val="19BBD5"/>
                </a:solidFill>
                <a:latin typeface="Nixie One"/>
                <a:ea typeface="Nixie One"/>
                <a:cs typeface="Nixie One"/>
                <a:sym typeface="Nixie One"/>
              </a:defRPr>
            </a:lvl5pPr>
            <a:lvl6pPr lvl="5">
              <a:buNone/>
              <a:defRPr sz="1200">
                <a:solidFill>
                  <a:srgbClr val="19BBD5"/>
                </a:solidFill>
                <a:latin typeface="Nixie One"/>
                <a:ea typeface="Nixie One"/>
                <a:cs typeface="Nixie One"/>
                <a:sym typeface="Nixie One"/>
              </a:defRPr>
            </a:lvl6pPr>
            <a:lvl7pPr lvl="6">
              <a:buNone/>
              <a:defRPr sz="1200">
                <a:solidFill>
                  <a:srgbClr val="19BBD5"/>
                </a:solidFill>
                <a:latin typeface="Nixie One"/>
                <a:ea typeface="Nixie One"/>
                <a:cs typeface="Nixie One"/>
                <a:sym typeface="Nixie One"/>
              </a:defRPr>
            </a:lvl7pPr>
            <a:lvl8pPr lvl="7">
              <a:buNone/>
              <a:defRPr sz="1200">
                <a:solidFill>
                  <a:srgbClr val="19BBD5"/>
                </a:solidFill>
                <a:latin typeface="Nixie One"/>
                <a:ea typeface="Nixie One"/>
                <a:cs typeface="Nixie One"/>
                <a:sym typeface="Nixie One"/>
              </a:defRPr>
            </a:lvl8pPr>
            <a:lvl9pPr lvl="8">
              <a:buNone/>
              <a:defRPr sz="1200">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labberize.com/view/id/1849941"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hoology.com/blog/samr-model-practical-guide-edtech-integration"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iss.k12.nc.us/cms/lib/NC01000579/Centricity/Domain/4275/SAMR%20Transformed%20Lesson%20Examples-2.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tliammartino@cps.edu"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hyperlink" Target="http://mstiammartino.weebly.com/" TargetMode="External"/><Relationship Id="rId4" Type="http://schemas.openxmlformats.org/officeDocument/2006/relationships/hyperlink" Target="http://bridge.cps.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fontsquirrel.com/fonts/nixie-one"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hyperlink" Target="https://www.fontsquirrel.com/fonts/muli"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tliammartino@cps.edu"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jpg"/><Relationship Id="rId5" Type="http://schemas.openxmlformats.org/officeDocument/2006/relationships/hyperlink" Target="http://mstiammartino.weebly.com/" TargetMode="External"/><Relationship Id="rId4" Type="http://schemas.openxmlformats.org/officeDocument/2006/relationships/hyperlink" Target="http://bridge.cps.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eachengineering.org/" TargetMode="External"/><Relationship Id="rId7" Type="http://schemas.openxmlformats.org/officeDocument/2006/relationships/hyperlink" Target="https://www.techgirlz.or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applieddigitalskills.withgoogle.com/c/en/curriculum.html" TargetMode="External"/><Relationship Id="rId5" Type="http://schemas.openxmlformats.org/officeDocument/2006/relationships/hyperlink" Target="https://www.microsoft.com/en-us/education/education-workshop/activity-library.aspx" TargetMode="External"/><Relationship Id="rId4" Type="http://schemas.openxmlformats.org/officeDocument/2006/relationships/hyperlink" Target="https://www.eie.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scratch.mit.edu/" TargetMode="External"/><Relationship Id="rId3" Type="http://schemas.openxmlformats.org/officeDocument/2006/relationships/hyperlink" Target="https://www.tinkercad.com/" TargetMode="External"/><Relationship Id="rId7" Type="http://schemas.openxmlformats.org/officeDocument/2006/relationships/hyperlink" Target="http://appinventor.mit.edu/explor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powtoon.com/home/" TargetMode="External"/><Relationship Id="rId5" Type="http://schemas.openxmlformats.org/officeDocument/2006/relationships/hyperlink" Target="https://inkscape.org/" TargetMode="External"/><Relationship Id="rId4" Type="http://schemas.openxmlformats.org/officeDocument/2006/relationships/hyperlink" Target="https://www.onshape.com/" TargetMode="External"/><Relationship Id="rId9" Type="http://schemas.openxmlformats.org/officeDocument/2006/relationships/hyperlink" Target="https://soundation.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get.plickers.com/" TargetMode="External"/><Relationship Id="rId3" Type="http://schemas.openxmlformats.org/officeDocument/2006/relationships/hyperlink" Target="https://www.screencastify.com/" TargetMode="External"/><Relationship Id="rId7" Type="http://schemas.openxmlformats.org/officeDocument/2006/relationships/hyperlink" Target="https://www.polleverywhere.co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gosoapbox.com/" TargetMode="External"/><Relationship Id="rId5" Type="http://schemas.openxmlformats.org/officeDocument/2006/relationships/hyperlink" Target="https://flipgrid.com/" TargetMode="External"/><Relationship Id="rId10" Type="http://schemas.openxmlformats.org/officeDocument/2006/relationships/hyperlink" Target="https://blabberize.com/" TargetMode="External"/><Relationship Id="rId4" Type="http://schemas.openxmlformats.org/officeDocument/2006/relationships/hyperlink" Target="https://animoto.com/" TargetMode="External"/><Relationship Id="rId9" Type="http://schemas.openxmlformats.org/officeDocument/2006/relationships/hyperlink" Target="https://kahoo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1"/>
          <p:cNvSpPr txBox="1">
            <a:spLocks noGrp="1"/>
          </p:cNvSpPr>
          <p:nvPr>
            <p:ph type="ctrTitle"/>
          </p:nvPr>
        </p:nvSpPr>
        <p:spPr>
          <a:xfrm>
            <a:off x="440625" y="1783075"/>
            <a:ext cx="8439900" cy="174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STEAM Resources for the Middle School Classroom</a:t>
            </a:r>
            <a:endParaRPr/>
          </a:p>
        </p:txBody>
      </p:sp>
      <p:sp>
        <p:nvSpPr>
          <p:cNvPr id="338" name="Google Shape;338;p11"/>
          <p:cNvSpPr txBox="1"/>
          <p:nvPr/>
        </p:nvSpPr>
        <p:spPr>
          <a:xfrm>
            <a:off x="499950" y="3579500"/>
            <a:ext cx="2372700" cy="125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9BBD5"/>
                </a:solidFill>
                <a:latin typeface="Muli"/>
                <a:ea typeface="Muli"/>
                <a:cs typeface="Muli"/>
                <a:sym typeface="Muli"/>
              </a:rPr>
              <a:t>Tracy Iammartino, NBCT</a:t>
            </a:r>
            <a:endParaRPr>
              <a:solidFill>
                <a:srgbClr val="19BBD5"/>
              </a:solidFill>
              <a:latin typeface="Muli"/>
              <a:ea typeface="Muli"/>
              <a:cs typeface="Muli"/>
              <a:sym typeface="Muli"/>
            </a:endParaRPr>
          </a:p>
          <a:p>
            <a:pPr marL="0" lvl="0" indent="0" algn="l" rtl="0">
              <a:spcBef>
                <a:spcPts val="0"/>
              </a:spcBef>
              <a:spcAft>
                <a:spcPts val="0"/>
              </a:spcAft>
              <a:buNone/>
            </a:pPr>
            <a:endParaRPr>
              <a:solidFill>
                <a:srgbClr val="19BBD5"/>
              </a:solidFill>
              <a:latin typeface="Muli"/>
              <a:ea typeface="Muli"/>
              <a:cs typeface="Muli"/>
              <a:sym typeface="Muli"/>
            </a:endParaRPr>
          </a:p>
          <a:p>
            <a:pPr marL="0" lvl="0" indent="0" algn="l" rtl="0">
              <a:spcBef>
                <a:spcPts val="0"/>
              </a:spcBef>
              <a:spcAft>
                <a:spcPts val="0"/>
              </a:spcAft>
              <a:buNone/>
            </a:pPr>
            <a:r>
              <a:rPr lang="en">
                <a:solidFill>
                  <a:srgbClr val="19BBD5"/>
                </a:solidFill>
                <a:latin typeface="Muli"/>
                <a:ea typeface="Muli"/>
                <a:cs typeface="Muli"/>
                <a:sym typeface="Muli"/>
              </a:rPr>
              <a:t>5-8th Engineering Teacher</a:t>
            </a:r>
            <a:endParaRPr>
              <a:solidFill>
                <a:srgbClr val="19BBD5"/>
              </a:solidFill>
              <a:latin typeface="Muli"/>
              <a:ea typeface="Muli"/>
              <a:cs typeface="Muli"/>
              <a:sym typeface="Muli"/>
            </a:endParaRPr>
          </a:p>
          <a:p>
            <a:pPr marL="0" lvl="0" indent="0" algn="l" rtl="0">
              <a:spcBef>
                <a:spcPts val="0"/>
              </a:spcBef>
              <a:spcAft>
                <a:spcPts val="0"/>
              </a:spcAft>
              <a:buNone/>
            </a:pPr>
            <a:r>
              <a:rPr lang="en">
                <a:solidFill>
                  <a:srgbClr val="19BBD5"/>
                </a:solidFill>
                <a:latin typeface="Muli"/>
                <a:ea typeface="Muli"/>
                <a:cs typeface="Muli"/>
                <a:sym typeface="Muli"/>
              </a:rPr>
              <a:t>Bridge School</a:t>
            </a:r>
            <a:endParaRPr>
              <a:solidFill>
                <a:srgbClr val="19BBD5"/>
              </a:solidFill>
              <a:latin typeface="Muli"/>
              <a:ea typeface="Muli"/>
              <a:cs typeface="Muli"/>
              <a:sym typeface="Mul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0"/>
          <p:cNvSpPr txBox="1">
            <a:spLocks noGrp="1"/>
          </p:cNvSpPr>
          <p:nvPr>
            <p:ph type="body" idx="1"/>
          </p:nvPr>
        </p:nvSpPr>
        <p:spPr>
          <a:xfrm>
            <a:off x="2051200" y="2085600"/>
            <a:ext cx="6282300" cy="819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u="sng">
                <a:solidFill>
                  <a:schemeClr val="hlink"/>
                </a:solidFill>
                <a:hlinkClick r:id="rId3"/>
              </a:rPr>
              <a:t>http://blabberize.com/view/id/1849941</a:t>
            </a:r>
            <a:r>
              <a:rPr lang="en"/>
              <a:t> </a:t>
            </a:r>
            <a:endParaRPr/>
          </a:p>
        </p:txBody>
      </p:sp>
      <p:sp>
        <p:nvSpPr>
          <p:cNvPr id="401" name="Google Shape;401;p20"/>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1"/>
          <p:cNvSpPr txBox="1">
            <a:spLocks noGrp="1"/>
          </p:cNvSpPr>
          <p:nvPr>
            <p:ph type="ctrTitle"/>
          </p:nvPr>
        </p:nvSpPr>
        <p:spPr>
          <a:xfrm>
            <a:off x="2743200" y="516050"/>
            <a:ext cx="6080400" cy="237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do I use all this in my classroom??? Don’t worry… the SAMR model can help.</a:t>
            </a:r>
            <a:endParaRPr/>
          </a:p>
        </p:txBody>
      </p:sp>
      <p:sp>
        <p:nvSpPr>
          <p:cNvPr id="407" name="Google Shape;407;p21"/>
          <p:cNvSpPr txBox="1">
            <a:spLocks noGrp="1"/>
          </p:cNvSpPr>
          <p:nvPr>
            <p:ph type="subTitle" idx="1"/>
          </p:nvPr>
        </p:nvSpPr>
        <p:spPr>
          <a:xfrm>
            <a:off x="2743200" y="2820996"/>
            <a:ext cx="5696100" cy="155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“Change is always tough. Even for those who see themselves as agents of change, the process of starting a new thing can cause times of disorientation, uncertainty and insecurity.”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r" rtl="0">
              <a:spcBef>
                <a:spcPts val="0"/>
              </a:spcBef>
              <a:spcAft>
                <a:spcPts val="0"/>
              </a:spcAft>
              <a:buNone/>
            </a:pPr>
            <a:r>
              <a:rPr lang="en"/>
              <a:t>―Joyce Meyer</a:t>
            </a:r>
            <a:endParaRPr/>
          </a:p>
          <a:p>
            <a:pPr marL="0" lvl="0" indent="0" algn="r" rtl="0">
              <a:spcBef>
                <a:spcPts val="0"/>
              </a:spcBef>
              <a:spcAft>
                <a:spcPts val="0"/>
              </a:spcAft>
              <a:buNone/>
            </a:pPr>
            <a:endParaRPr/>
          </a:p>
        </p:txBody>
      </p:sp>
      <p:sp>
        <p:nvSpPr>
          <p:cNvPr id="408" name="Google Shape;408;p21"/>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Nixie One"/>
                <a:ea typeface="Nixie One"/>
                <a:cs typeface="Nixie One"/>
                <a:sym typeface="Nixie One"/>
              </a:rPr>
              <a:t>4</a:t>
            </a:r>
            <a:endParaRPr b="1">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12"/>
        <p:cNvGrpSpPr/>
        <p:nvPr/>
      </p:nvGrpSpPr>
      <p:grpSpPr>
        <a:xfrm>
          <a:off x="0" y="0"/>
          <a:ext cx="0" cy="0"/>
          <a:chOff x="0" y="0"/>
          <a:chExt cx="0" cy="0"/>
        </a:xfrm>
      </p:grpSpPr>
      <p:sp>
        <p:nvSpPr>
          <p:cNvPr id="413" name="Google Shape;413;p22"/>
          <p:cNvSpPr txBox="1">
            <a:spLocks noGrp="1"/>
          </p:cNvSpPr>
          <p:nvPr>
            <p:ph type="title"/>
          </p:nvPr>
        </p:nvSpPr>
        <p:spPr>
          <a:xfrm>
            <a:off x="1817300" y="795225"/>
            <a:ext cx="7209300" cy="76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SAMR model:</a:t>
            </a:r>
            <a:r>
              <a:rPr lang="en" sz="2400"/>
              <a:t>a framework created by Dr. Ruben Puentedura</a:t>
            </a:r>
            <a:endParaRPr sz="2400"/>
          </a:p>
        </p:txBody>
      </p:sp>
      <p:sp>
        <p:nvSpPr>
          <p:cNvPr id="414" name="Google Shape;414;p22"/>
          <p:cNvSpPr txBox="1">
            <a:spLocks noGrp="1"/>
          </p:cNvSpPr>
          <p:nvPr>
            <p:ph type="body" idx="1"/>
          </p:nvPr>
        </p:nvSpPr>
        <p:spPr>
          <a:xfrm>
            <a:off x="2099850" y="1504950"/>
            <a:ext cx="4944300" cy="3638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415" name="Google Shape;415;p22"/>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12</a:t>
            </a:fld>
            <a:endParaRPr/>
          </a:p>
        </p:txBody>
      </p:sp>
      <p:pic>
        <p:nvPicPr>
          <p:cNvPr id="416" name="Google Shape;416;p22"/>
          <p:cNvPicPr preferRelativeResize="0"/>
          <p:nvPr/>
        </p:nvPicPr>
        <p:blipFill>
          <a:blip r:embed="rId3">
            <a:alphaModFix/>
          </a:blip>
          <a:stretch>
            <a:fillRect/>
          </a:stretch>
        </p:blipFill>
        <p:spPr>
          <a:xfrm>
            <a:off x="562238" y="1547139"/>
            <a:ext cx="6737475" cy="35540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3"/>
          <p:cNvSpPr txBox="1">
            <a:spLocks noGrp="1"/>
          </p:cNvSpPr>
          <p:nvPr>
            <p:ph type="title"/>
          </p:nvPr>
        </p:nvSpPr>
        <p:spPr>
          <a:xfrm>
            <a:off x="1817300" y="795225"/>
            <a:ext cx="7209300" cy="76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SAMR model resources:</a:t>
            </a:r>
            <a:endParaRPr/>
          </a:p>
        </p:txBody>
      </p:sp>
      <p:sp>
        <p:nvSpPr>
          <p:cNvPr id="422" name="Google Shape;422;p23"/>
          <p:cNvSpPr txBox="1">
            <a:spLocks noGrp="1"/>
          </p:cNvSpPr>
          <p:nvPr>
            <p:ph type="body" idx="1"/>
          </p:nvPr>
        </p:nvSpPr>
        <p:spPr>
          <a:xfrm>
            <a:off x="2099850" y="1504950"/>
            <a:ext cx="4944300" cy="36384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SzPts val="1400"/>
              <a:buChar char="◇"/>
            </a:pPr>
            <a:r>
              <a:rPr lang="en"/>
              <a:t>General information</a:t>
            </a:r>
            <a:endParaRPr/>
          </a:p>
          <a:p>
            <a:pPr marL="914400" lvl="1" indent="-317500" algn="l" rtl="0">
              <a:spcBef>
                <a:spcPts val="0"/>
              </a:spcBef>
              <a:spcAft>
                <a:spcPts val="0"/>
              </a:spcAft>
              <a:buSzPts val="1400"/>
              <a:buChar char="￭"/>
            </a:pPr>
            <a:r>
              <a:rPr lang="en" u="sng">
                <a:solidFill>
                  <a:schemeClr val="hlink"/>
                </a:solidFill>
                <a:hlinkClick r:id="rId3"/>
              </a:rPr>
              <a:t>https://www.schoology.com/blog/samr-model-practical-guide-edtech-integration</a:t>
            </a:r>
            <a:r>
              <a:rPr lang="en"/>
              <a:t> </a:t>
            </a:r>
            <a:endParaRPr/>
          </a:p>
          <a:p>
            <a:pPr marL="457200" lvl="0" indent="-317500" algn="l" rtl="0">
              <a:spcBef>
                <a:spcPts val="0"/>
              </a:spcBef>
              <a:spcAft>
                <a:spcPts val="0"/>
              </a:spcAft>
              <a:buSzPts val="1400"/>
              <a:buChar char="◇"/>
            </a:pPr>
            <a:r>
              <a:rPr lang="en"/>
              <a:t>SAMR transformed lessons</a:t>
            </a:r>
            <a:endParaRPr/>
          </a:p>
          <a:p>
            <a:pPr marL="914400" lvl="1" indent="-317500" algn="l" rtl="0">
              <a:spcBef>
                <a:spcPts val="0"/>
              </a:spcBef>
              <a:spcAft>
                <a:spcPts val="0"/>
              </a:spcAft>
              <a:buSzPts val="1400"/>
              <a:buChar char="￭"/>
            </a:pPr>
            <a:r>
              <a:rPr lang="en" u="sng">
                <a:solidFill>
                  <a:schemeClr val="hlink"/>
                </a:solidFill>
                <a:hlinkClick r:id="rId4"/>
              </a:rPr>
              <a:t>https://www.iss.k12.nc.us/cms/lib/NC01000579/Centricity/Domain/4275/SAMR%20Transformed%20Lesson%20Examples-2.pdf</a:t>
            </a:r>
            <a:r>
              <a:rPr lang="en"/>
              <a:t> </a:t>
            </a:r>
            <a:endParaRPr/>
          </a:p>
          <a:p>
            <a:pPr marL="0" lvl="0" indent="0" algn="l" rtl="0">
              <a:spcBef>
                <a:spcPts val="600"/>
              </a:spcBef>
              <a:spcAft>
                <a:spcPts val="0"/>
              </a:spcAft>
              <a:buNone/>
            </a:pPr>
            <a:endParaRPr/>
          </a:p>
          <a:p>
            <a:pPr marL="0" lvl="0" indent="0" algn="l" rtl="0">
              <a:spcBef>
                <a:spcPts val="600"/>
              </a:spcBef>
              <a:spcAft>
                <a:spcPts val="0"/>
              </a:spcAft>
              <a:buNone/>
            </a:pPr>
            <a:r>
              <a:rPr lang="en" sz="2400"/>
              <a:t>I challenge you to try one resource!  I know you can do it and find success!!</a:t>
            </a:r>
            <a:endParaRPr sz="2400"/>
          </a:p>
        </p:txBody>
      </p:sp>
      <p:sp>
        <p:nvSpPr>
          <p:cNvPr id="423" name="Google Shape;423;p23"/>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27"/>
        <p:cNvGrpSpPr/>
        <p:nvPr/>
      </p:nvGrpSpPr>
      <p:grpSpPr>
        <a:xfrm>
          <a:off x="0" y="0"/>
          <a:ext cx="0" cy="0"/>
          <a:chOff x="0" y="0"/>
          <a:chExt cx="0" cy="0"/>
        </a:xfrm>
      </p:grpSpPr>
      <p:sp>
        <p:nvSpPr>
          <p:cNvPr id="428" name="Google Shape;428;p24"/>
          <p:cNvSpPr/>
          <p:nvPr/>
        </p:nvSpPr>
        <p:spPr>
          <a:xfrm rot="-5400000">
            <a:off x="1053600" y="533300"/>
            <a:ext cx="1855800" cy="21429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29" name="Google Shape;429;p24"/>
          <p:cNvSpPr txBox="1">
            <a:spLocks noGrp="1"/>
          </p:cNvSpPr>
          <p:nvPr>
            <p:ph type="ctrTitle" idx="4294967295"/>
          </p:nvPr>
        </p:nvSpPr>
        <p:spPr>
          <a:xfrm>
            <a:off x="3152775" y="1354750"/>
            <a:ext cx="45621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8000"/>
              <a:t>Thanks!</a:t>
            </a:r>
            <a:endParaRPr sz="8000"/>
          </a:p>
        </p:txBody>
      </p:sp>
      <p:sp>
        <p:nvSpPr>
          <p:cNvPr id="430" name="Google Shape;430;p24"/>
          <p:cNvSpPr txBox="1">
            <a:spLocks noGrp="1"/>
          </p:cNvSpPr>
          <p:nvPr>
            <p:ph type="body" idx="4294967295"/>
          </p:nvPr>
        </p:nvSpPr>
        <p:spPr>
          <a:xfrm>
            <a:off x="3286468" y="2400250"/>
            <a:ext cx="4562100" cy="2461500"/>
          </a:xfrm>
          <a:prstGeom prst="rect">
            <a:avLst/>
          </a:prstGeom>
          <a:noFill/>
        </p:spPr>
        <p:txBody>
          <a:bodyPr spcFirstLastPara="1" wrap="square" lIns="91425" tIns="91425" rIns="91425" bIns="91425" anchor="t" anchorCtr="0">
            <a:noAutofit/>
          </a:bodyPr>
          <a:lstStyle/>
          <a:p>
            <a:pPr marL="0" lvl="0" indent="0" algn="l" rtl="0">
              <a:spcBef>
                <a:spcPts val="600"/>
              </a:spcBef>
              <a:spcAft>
                <a:spcPts val="0"/>
              </a:spcAft>
              <a:buNone/>
            </a:pPr>
            <a:r>
              <a:rPr lang="en" sz="3600" b="1"/>
              <a:t>Any questions?</a:t>
            </a:r>
            <a:endParaRPr/>
          </a:p>
          <a:p>
            <a:pPr marL="0" lvl="0" indent="0" algn="l" rtl="0">
              <a:spcBef>
                <a:spcPts val="600"/>
              </a:spcBef>
              <a:spcAft>
                <a:spcPts val="0"/>
              </a:spcAft>
              <a:buClr>
                <a:schemeClr val="dk1"/>
              </a:buClr>
              <a:buSzPts val="1100"/>
              <a:buFont typeface="Arial"/>
              <a:buNone/>
            </a:pPr>
            <a:r>
              <a:rPr lang="en"/>
              <a:t>You can find me at:</a:t>
            </a:r>
            <a:endParaRPr/>
          </a:p>
          <a:p>
            <a:pPr marL="457200" lvl="0" indent="-317500" algn="l" rtl="0">
              <a:spcBef>
                <a:spcPts val="600"/>
              </a:spcBef>
              <a:spcAft>
                <a:spcPts val="0"/>
              </a:spcAft>
              <a:buSzPts val="1400"/>
              <a:buChar char="◇"/>
            </a:pPr>
            <a:r>
              <a:rPr lang="en"/>
              <a:t>@TIammartino</a:t>
            </a:r>
            <a:endParaRPr/>
          </a:p>
          <a:p>
            <a:pPr marL="457200" lvl="0" indent="-317500" algn="l" rtl="0">
              <a:spcBef>
                <a:spcPts val="0"/>
              </a:spcBef>
              <a:spcAft>
                <a:spcPts val="0"/>
              </a:spcAft>
              <a:buSzPts val="1400"/>
              <a:buChar char="◇"/>
            </a:pPr>
            <a:r>
              <a:rPr lang="en" u="sng">
                <a:solidFill>
                  <a:schemeClr val="hlink"/>
                </a:solidFill>
                <a:hlinkClick r:id="rId3"/>
              </a:rPr>
              <a:t>tliammartino@cps.ed</a:t>
            </a:r>
            <a:r>
              <a:rPr lang="en"/>
              <a:t>u</a:t>
            </a:r>
            <a:endParaRPr/>
          </a:p>
          <a:p>
            <a:pPr marL="457200" lvl="0" indent="-317500" algn="l" rtl="0">
              <a:spcBef>
                <a:spcPts val="0"/>
              </a:spcBef>
              <a:spcAft>
                <a:spcPts val="0"/>
              </a:spcAft>
              <a:buSzPts val="1400"/>
              <a:buChar char="◇"/>
            </a:pPr>
            <a:r>
              <a:rPr lang="en"/>
              <a:t> </a:t>
            </a:r>
            <a:r>
              <a:rPr lang="en" u="sng">
                <a:solidFill>
                  <a:schemeClr val="hlink"/>
                </a:solidFill>
                <a:hlinkClick r:id="rId4"/>
              </a:rPr>
              <a:t>http://bridge.cps.edu/</a:t>
            </a:r>
            <a:r>
              <a:rPr lang="en"/>
              <a:t> </a:t>
            </a:r>
            <a:endParaRPr/>
          </a:p>
          <a:p>
            <a:pPr marL="457200" lvl="0" indent="-317500" algn="l" rtl="0">
              <a:spcBef>
                <a:spcPts val="0"/>
              </a:spcBef>
              <a:spcAft>
                <a:spcPts val="0"/>
              </a:spcAft>
              <a:buSzPts val="1400"/>
              <a:buChar char="◇"/>
            </a:pPr>
            <a:r>
              <a:rPr lang="en" u="sng">
                <a:solidFill>
                  <a:schemeClr val="hlink"/>
                </a:solidFill>
                <a:hlinkClick r:id="rId5"/>
              </a:rPr>
              <a:t>http://mstiammartino.weebly.com/</a:t>
            </a:r>
            <a:r>
              <a:rPr lang="en"/>
              <a:t> </a:t>
            </a:r>
            <a:endParaRPr/>
          </a:p>
        </p:txBody>
      </p:sp>
      <p:sp>
        <p:nvSpPr>
          <p:cNvPr id="431" name="Google Shape;431;p24"/>
          <p:cNvSpPr/>
          <p:nvPr/>
        </p:nvSpPr>
        <p:spPr>
          <a:xfrm>
            <a:off x="1591719" y="1212580"/>
            <a:ext cx="779561" cy="77956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4"/>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5"/>
          <p:cNvSpPr txBox="1">
            <a:spLocks noGrp="1"/>
          </p:cNvSpPr>
          <p:nvPr>
            <p:ph type="title"/>
          </p:nvPr>
        </p:nvSpPr>
        <p:spPr>
          <a:xfrm>
            <a:off x="1732700" y="1735600"/>
            <a:ext cx="4944300" cy="64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Credits</a:t>
            </a:r>
            <a:endParaRPr/>
          </a:p>
        </p:txBody>
      </p:sp>
      <p:sp>
        <p:nvSpPr>
          <p:cNvPr id="438" name="Google Shape;438;p25"/>
          <p:cNvSpPr txBox="1">
            <a:spLocks noGrp="1"/>
          </p:cNvSpPr>
          <p:nvPr>
            <p:ph type="body" idx="1"/>
          </p:nvPr>
        </p:nvSpPr>
        <p:spPr>
          <a:xfrm>
            <a:off x="1732700" y="2255125"/>
            <a:ext cx="4944300" cy="1659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Special thanks to all the people who made and released these awesome resources for free:</a:t>
            </a:r>
            <a:endParaRPr/>
          </a:p>
          <a:p>
            <a:pPr marL="457200" lvl="0" indent="-317500" algn="l" rtl="0">
              <a:lnSpc>
                <a:spcPct val="115000"/>
              </a:lnSpc>
              <a:spcBef>
                <a:spcPts val="600"/>
              </a:spcBef>
              <a:spcAft>
                <a:spcPts val="0"/>
              </a:spcAft>
              <a:buClr>
                <a:srgbClr val="C6DAEC"/>
              </a:buClr>
              <a:buSzPts val="1400"/>
              <a:buChar char="◇"/>
            </a:pPr>
            <a:r>
              <a:rPr lang="en"/>
              <a:t>Presentation template by </a:t>
            </a:r>
            <a:r>
              <a:rPr lang="en" u="sng">
                <a:hlinkClick r:id="rId3"/>
              </a:rPr>
              <a:t>SlidesCarnival</a:t>
            </a:r>
            <a:endParaRPr/>
          </a:p>
          <a:p>
            <a:pPr marL="457200" lvl="0" indent="-317500" algn="l" rtl="0">
              <a:lnSpc>
                <a:spcPct val="115000"/>
              </a:lnSpc>
              <a:spcBef>
                <a:spcPts val="0"/>
              </a:spcBef>
              <a:spcAft>
                <a:spcPts val="0"/>
              </a:spcAft>
              <a:buClr>
                <a:srgbClr val="C6DAEC"/>
              </a:buClr>
              <a:buSzPts val="1400"/>
              <a:buChar char="◇"/>
            </a:pPr>
            <a:r>
              <a:rPr lang="en"/>
              <a:t>Photographs by </a:t>
            </a:r>
            <a:r>
              <a:rPr lang="en" u="sng">
                <a:hlinkClick r:id="rId4"/>
              </a:rPr>
              <a:t>Unsplash</a:t>
            </a:r>
            <a:endParaRPr/>
          </a:p>
        </p:txBody>
      </p:sp>
      <p:sp>
        <p:nvSpPr>
          <p:cNvPr id="439" name="Google Shape;439;p25"/>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6"/>
          <p:cNvSpPr txBox="1">
            <a:spLocks noGrp="1"/>
          </p:cNvSpPr>
          <p:nvPr>
            <p:ph type="title" idx="4294967295"/>
          </p:nvPr>
        </p:nvSpPr>
        <p:spPr>
          <a:xfrm>
            <a:off x="1732700" y="706900"/>
            <a:ext cx="6258900" cy="64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19BBD5"/>
                </a:solidFill>
              </a:rPr>
              <a:t>Presentation design</a:t>
            </a:r>
            <a:endParaRPr>
              <a:solidFill>
                <a:srgbClr val="19BBD5"/>
              </a:solidFill>
            </a:endParaRPr>
          </a:p>
        </p:txBody>
      </p:sp>
      <p:sp>
        <p:nvSpPr>
          <p:cNvPr id="445" name="Google Shape;445;p26"/>
          <p:cNvSpPr txBox="1">
            <a:spLocks noGrp="1"/>
          </p:cNvSpPr>
          <p:nvPr>
            <p:ph type="body" idx="4294967295"/>
          </p:nvPr>
        </p:nvSpPr>
        <p:spPr>
          <a:xfrm>
            <a:off x="1732700" y="1285875"/>
            <a:ext cx="6954000" cy="2581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This presentation uses the following typographies and colors:</a:t>
            </a:r>
            <a:endParaRPr/>
          </a:p>
          <a:p>
            <a:pPr marL="457200" lvl="0" indent="-317500" algn="l" rtl="0">
              <a:lnSpc>
                <a:spcPct val="115000"/>
              </a:lnSpc>
              <a:spcBef>
                <a:spcPts val="600"/>
              </a:spcBef>
              <a:spcAft>
                <a:spcPts val="0"/>
              </a:spcAft>
              <a:buSzPts val="1400"/>
              <a:buChar char="◇"/>
            </a:pPr>
            <a:r>
              <a:rPr lang="en"/>
              <a:t>Titles: Nixie One</a:t>
            </a:r>
            <a:endParaRPr/>
          </a:p>
          <a:p>
            <a:pPr marL="457200" lvl="0" indent="-317500" algn="l" rtl="0">
              <a:lnSpc>
                <a:spcPct val="115000"/>
              </a:lnSpc>
              <a:spcBef>
                <a:spcPts val="0"/>
              </a:spcBef>
              <a:spcAft>
                <a:spcPts val="0"/>
              </a:spcAft>
              <a:buSzPts val="1400"/>
              <a:buChar char="◇"/>
            </a:pPr>
            <a:r>
              <a:rPr lang="en"/>
              <a:t>Body copy: Muli</a:t>
            </a:r>
            <a:endParaRPr/>
          </a:p>
          <a:p>
            <a:pPr marL="0" lvl="0" indent="0" algn="l" rtl="0">
              <a:lnSpc>
                <a:spcPct val="115000"/>
              </a:lnSpc>
              <a:spcBef>
                <a:spcPts val="600"/>
              </a:spcBef>
              <a:spcAft>
                <a:spcPts val="0"/>
              </a:spcAft>
              <a:buNone/>
            </a:pPr>
            <a:r>
              <a:rPr lang="en"/>
              <a:t>You can download the fonts on this page:</a:t>
            </a:r>
            <a:endParaRPr/>
          </a:p>
          <a:p>
            <a:pPr marL="0" lvl="0" indent="0" algn="l" rtl="0">
              <a:lnSpc>
                <a:spcPct val="115000"/>
              </a:lnSpc>
              <a:spcBef>
                <a:spcPts val="600"/>
              </a:spcBef>
              <a:spcAft>
                <a:spcPts val="0"/>
              </a:spcAft>
              <a:buNone/>
            </a:pPr>
            <a:r>
              <a:rPr lang="en" u="sng">
                <a:solidFill>
                  <a:srgbClr val="00E1C6"/>
                </a:solidFill>
                <a:hlinkClick r:id="rId3"/>
              </a:rPr>
              <a:t>https://www.fontsquirrel.com/fonts/nixie-one</a:t>
            </a:r>
            <a:endParaRPr>
              <a:solidFill>
                <a:srgbClr val="00E1C6"/>
              </a:solidFill>
            </a:endParaRPr>
          </a:p>
          <a:p>
            <a:pPr marL="0" lvl="0" indent="0" algn="l" rtl="0">
              <a:lnSpc>
                <a:spcPct val="115000"/>
              </a:lnSpc>
              <a:spcBef>
                <a:spcPts val="600"/>
              </a:spcBef>
              <a:spcAft>
                <a:spcPts val="0"/>
              </a:spcAft>
              <a:buNone/>
            </a:pPr>
            <a:r>
              <a:rPr lang="en" u="sng">
                <a:solidFill>
                  <a:srgbClr val="00E1C6"/>
                </a:solidFill>
                <a:hlinkClick r:id="rId4"/>
              </a:rPr>
              <a:t>https://www.fontsquirrel.com/fonts/muli</a:t>
            </a:r>
            <a:endParaRPr>
              <a:solidFill>
                <a:srgbClr val="00E1C6"/>
              </a:solidFill>
            </a:endParaRPr>
          </a:p>
          <a:p>
            <a:pPr marL="0" lvl="0" indent="0" algn="l" rtl="0">
              <a:lnSpc>
                <a:spcPct val="115000"/>
              </a:lnSpc>
              <a:spcBef>
                <a:spcPts val="600"/>
              </a:spcBef>
              <a:spcAft>
                <a:spcPts val="0"/>
              </a:spcAft>
              <a:buNone/>
            </a:pPr>
            <a:endParaRPr/>
          </a:p>
          <a:p>
            <a:pPr marL="0" lvl="0" indent="0" algn="l" rtl="0">
              <a:lnSpc>
                <a:spcPct val="115000"/>
              </a:lnSpc>
              <a:spcBef>
                <a:spcPts val="600"/>
              </a:spcBef>
              <a:spcAft>
                <a:spcPts val="0"/>
              </a:spcAft>
              <a:buNone/>
            </a:pPr>
            <a:r>
              <a:rPr lang="en">
                <a:solidFill>
                  <a:srgbClr val="C6DAEC"/>
                </a:solidFill>
              </a:rPr>
              <a:t>Aquamarina </a:t>
            </a:r>
            <a:r>
              <a:rPr lang="en" b="1">
                <a:solidFill>
                  <a:srgbClr val="00E1C6"/>
                </a:solidFill>
              </a:rPr>
              <a:t>#00e1c6</a:t>
            </a:r>
            <a:r>
              <a:rPr lang="en">
                <a:solidFill>
                  <a:srgbClr val="C6DAEC"/>
                </a:solidFill>
              </a:rPr>
              <a:t>  /  Turquoise </a:t>
            </a:r>
            <a:r>
              <a:rPr lang="en" b="1">
                <a:solidFill>
                  <a:srgbClr val="19BBD5"/>
                </a:solidFill>
              </a:rPr>
              <a:t>#19bbd5</a:t>
            </a:r>
            <a:r>
              <a:rPr lang="en">
                <a:solidFill>
                  <a:srgbClr val="C6DAEC"/>
                </a:solidFill>
              </a:rPr>
              <a:t>  /  Skyblue </a:t>
            </a:r>
            <a:r>
              <a:rPr lang="en" b="1">
                <a:solidFill>
                  <a:srgbClr val="2C9DDE"/>
                </a:solidFill>
              </a:rPr>
              <a:t>#2c9dde</a:t>
            </a:r>
            <a:r>
              <a:rPr lang="en">
                <a:solidFill>
                  <a:srgbClr val="C6DAEC"/>
                </a:solidFill>
              </a:rPr>
              <a:t>  /  </a:t>
            </a:r>
            <a:endParaRPr>
              <a:solidFill>
                <a:srgbClr val="C6DAEC"/>
              </a:solidFill>
            </a:endParaRPr>
          </a:p>
          <a:p>
            <a:pPr marL="0" lvl="0" indent="0" algn="l" rtl="0">
              <a:lnSpc>
                <a:spcPct val="115000"/>
              </a:lnSpc>
              <a:spcBef>
                <a:spcPts val="600"/>
              </a:spcBef>
              <a:spcAft>
                <a:spcPts val="0"/>
              </a:spcAft>
              <a:buNone/>
            </a:pPr>
            <a:r>
              <a:rPr lang="en">
                <a:solidFill>
                  <a:srgbClr val="C6DAEC"/>
                </a:solidFill>
              </a:rPr>
              <a:t>Light gray </a:t>
            </a:r>
            <a:r>
              <a:rPr lang="en" b="1">
                <a:solidFill>
                  <a:srgbClr val="C6DAEC"/>
                </a:solidFill>
              </a:rPr>
              <a:t>#c6daec</a:t>
            </a:r>
            <a:r>
              <a:rPr lang="en">
                <a:solidFill>
                  <a:srgbClr val="C6DAEC"/>
                </a:solidFill>
              </a:rPr>
              <a:t>  /  Dark blue  </a:t>
            </a:r>
            <a:r>
              <a:rPr lang="en" b="1">
                <a:solidFill>
                  <a:srgbClr val="0E293C"/>
                </a:solidFill>
                <a:highlight>
                  <a:srgbClr val="C6DAEC"/>
                </a:highlight>
              </a:rPr>
              <a:t>#0e293c</a:t>
            </a:r>
            <a:endParaRPr>
              <a:solidFill>
                <a:srgbClr val="0E293C"/>
              </a:solidFill>
              <a:highlight>
                <a:srgbClr val="C6DAEC"/>
              </a:highlight>
            </a:endParaRPr>
          </a:p>
        </p:txBody>
      </p:sp>
      <p:sp>
        <p:nvSpPr>
          <p:cNvPr id="446" name="Google Shape;446;p26"/>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16</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2"/>
          <p:cNvSpPr txBox="1">
            <a:spLocks noGrp="1"/>
          </p:cNvSpPr>
          <p:nvPr>
            <p:ph type="ctrTitle" idx="4294967295"/>
          </p:nvPr>
        </p:nvSpPr>
        <p:spPr>
          <a:xfrm>
            <a:off x="3152775" y="1354750"/>
            <a:ext cx="45621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2000"/>
              <a:t>Hello!</a:t>
            </a:r>
            <a:endParaRPr sz="12000"/>
          </a:p>
        </p:txBody>
      </p:sp>
      <p:sp>
        <p:nvSpPr>
          <p:cNvPr id="344" name="Google Shape;344;p12"/>
          <p:cNvSpPr txBox="1">
            <a:spLocks noGrp="1"/>
          </p:cNvSpPr>
          <p:nvPr>
            <p:ph type="body" idx="4294967295"/>
          </p:nvPr>
        </p:nvSpPr>
        <p:spPr>
          <a:xfrm>
            <a:off x="2109927" y="2400250"/>
            <a:ext cx="5738700" cy="24615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b="1"/>
              <a:t>I am Tracy Iammartino</a:t>
            </a:r>
            <a:endParaRPr/>
          </a:p>
          <a:p>
            <a:pPr marL="0" lvl="0" indent="0" algn="l" rtl="0">
              <a:spcBef>
                <a:spcPts val="600"/>
              </a:spcBef>
              <a:spcAft>
                <a:spcPts val="0"/>
              </a:spcAft>
              <a:buNone/>
            </a:pPr>
            <a:r>
              <a:rPr lang="en"/>
              <a:t>I am here because I love to tinker, explore and share. </a:t>
            </a:r>
            <a:endParaRPr/>
          </a:p>
          <a:p>
            <a:pPr marL="0" lvl="0" indent="0" algn="l" rtl="0">
              <a:spcBef>
                <a:spcPts val="600"/>
              </a:spcBef>
              <a:spcAft>
                <a:spcPts val="0"/>
              </a:spcAft>
              <a:buNone/>
            </a:pPr>
            <a:r>
              <a:rPr lang="en"/>
              <a:t>You can find me at </a:t>
            </a:r>
            <a:r>
              <a:rPr lang="en" u="sng">
                <a:solidFill>
                  <a:schemeClr val="hlink"/>
                </a:solidFill>
                <a:hlinkClick r:id="rId3"/>
              </a:rPr>
              <a:t>tliammartino@cps.edu</a:t>
            </a:r>
            <a:r>
              <a:rPr lang="en"/>
              <a:t> and @TIammartino or check out my school’s website</a:t>
            </a:r>
            <a:endParaRPr/>
          </a:p>
          <a:p>
            <a:pPr marL="0" lvl="0" indent="0" algn="ctr" rtl="0">
              <a:spcBef>
                <a:spcPts val="600"/>
              </a:spcBef>
              <a:spcAft>
                <a:spcPts val="0"/>
              </a:spcAft>
              <a:buNone/>
            </a:pPr>
            <a:r>
              <a:rPr lang="en" u="sng">
                <a:solidFill>
                  <a:schemeClr val="hlink"/>
                </a:solidFill>
                <a:hlinkClick r:id="rId4"/>
              </a:rPr>
              <a:t>http://bridge.cps.edu/</a:t>
            </a:r>
            <a:r>
              <a:rPr lang="en"/>
              <a:t> </a:t>
            </a:r>
            <a:endParaRPr/>
          </a:p>
          <a:p>
            <a:pPr marL="0" lvl="0" indent="0" algn="l" rtl="0">
              <a:spcBef>
                <a:spcPts val="600"/>
              </a:spcBef>
              <a:spcAft>
                <a:spcPts val="0"/>
              </a:spcAft>
              <a:buNone/>
            </a:pPr>
            <a:r>
              <a:rPr lang="en"/>
              <a:t>or at my personal website</a:t>
            </a:r>
            <a:endParaRPr/>
          </a:p>
          <a:p>
            <a:pPr marL="0" lvl="0" indent="0" algn="ctr" rtl="0">
              <a:spcBef>
                <a:spcPts val="600"/>
              </a:spcBef>
              <a:spcAft>
                <a:spcPts val="0"/>
              </a:spcAft>
              <a:buNone/>
            </a:pPr>
            <a:r>
              <a:rPr lang="en" u="sng">
                <a:solidFill>
                  <a:schemeClr val="hlink"/>
                </a:solidFill>
                <a:hlinkClick r:id="rId5"/>
              </a:rPr>
              <a:t>http://mstiammartino.weebly.com/</a:t>
            </a:r>
            <a:r>
              <a:rPr lang="en"/>
              <a:t> </a:t>
            </a:r>
            <a:endParaRPr/>
          </a:p>
          <a:p>
            <a:pPr marL="0" lvl="0" indent="0" algn="l" rtl="0">
              <a:spcBef>
                <a:spcPts val="600"/>
              </a:spcBef>
              <a:spcAft>
                <a:spcPts val="0"/>
              </a:spcAft>
              <a:buNone/>
            </a:pPr>
            <a:endParaRPr/>
          </a:p>
        </p:txBody>
      </p:sp>
      <p:pic>
        <p:nvPicPr>
          <p:cNvPr id="345" name="Google Shape;345;p12"/>
          <p:cNvPicPr preferRelativeResize="0"/>
          <p:nvPr/>
        </p:nvPicPr>
        <p:blipFill rotWithShape="1">
          <a:blip r:embed="rId6">
            <a:alphaModFix/>
          </a:blip>
          <a:srcRect t="16272" b="16265"/>
          <a:stretch/>
        </p:blipFill>
        <p:spPr>
          <a:xfrm>
            <a:off x="926500" y="706450"/>
            <a:ext cx="1883100" cy="1693800"/>
          </a:xfrm>
          <a:prstGeom prst="hexagon">
            <a:avLst>
              <a:gd name="adj" fmla="val 28393"/>
              <a:gd name="vf" fmla="val 115470"/>
            </a:avLst>
          </a:prstGeom>
          <a:noFill/>
          <a:ln>
            <a:noFill/>
          </a:ln>
        </p:spPr>
      </p:pic>
      <p:sp>
        <p:nvSpPr>
          <p:cNvPr id="346" name="Google Shape;346;p12"/>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3"/>
          <p:cNvSpPr txBox="1">
            <a:spLocks noGrp="1"/>
          </p:cNvSpPr>
          <p:nvPr>
            <p:ph type="title"/>
          </p:nvPr>
        </p:nvSpPr>
        <p:spPr>
          <a:xfrm>
            <a:off x="1732700" y="973600"/>
            <a:ext cx="7274700" cy="64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Objectives for this session:</a:t>
            </a:r>
            <a:endParaRPr/>
          </a:p>
        </p:txBody>
      </p:sp>
      <p:sp>
        <p:nvSpPr>
          <p:cNvPr id="352" name="Google Shape;352;p13"/>
          <p:cNvSpPr txBox="1"/>
          <p:nvPr/>
        </p:nvSpPr>
        <p:spPr>
          <a:xfrm>
            <a:off x="1732700" y="1744525"/>
            <a:ext cx="7003500" cy="27264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800" b="1">
                <a:solidFill>
                  <a:srgbClr val="00E1C6"/>
                </a:solidFill>
                <a:latin typeface="Muli"/>
                <a:ea typeface="Muli"/>
                <a:cs typeface="Muli"/>
                <a:sym typeface="Muli"/>
              </a:rPr>
              <a:t>Sharing of Resources to:</a:t>
            </a:r>
            <a:endParaRPr sz="1800" b="1">
              <a:solidFill>
                <a:srgbClr val="00E1C6"/>
              </a:solidFill>
              <a:latin typeface="Muli"/>
              <a:ea typeface="Muli"/>
              <a:cs typeface="Muli"/>
              <a:sym typeface="Muli"/>
            </a:endParaRPr>
          </a:p>
          <a:p>
            <a:pPr marL="0" lvl="0" indent="0" algn="l" rtl="0">
              <a:spcBef>
                <a:spcPts val="600"/>
              </a:spcBef>
              <a:spcAft>
                <a:spcPts val="0"/>
              </a:spcAft>
              <a:buClr>
                <a:schemeClr val="dk1"/>
              </a:buClr>
              <a:buSzPts val="1100"/>
              <a:buFont typeface="Arial"/>
              <a:buNone/>
            </a:pPr>
            <a:r>
              <a:rPr lang="en" b="1">
                <a:solidFill>
                  <a:srgbClr val="F3F3F3"/>
                </a:solidFill>
                <a:latin typeface="Muli"/>
                <a:ea typeface="Muli"/>
                <a:cs typeface="Muli"/>
                <a:sym typeface="Muli"/>
              </a:rPr>
              <a:t>TEACH - </a:t>
            </a:r>
            <a:r>
              <a:rPr lang="en">
                <a:solidFill>
                  <a:srgbClr val="F3F3F3"/>
                </a:solidFill>
                <a:latin typeface="Muli"/>
                <a:ea typeface="Muli"/>
                <a:cs typeface="Muli"/>
                <a:sym typeface="Muli"/>
              </a:rPr>
              <a:t>resources that have lesson plans, templates, simulations to aid in planning STEAM units.</a:t>
            </a:r>
            <a:endParaRPr>
              <a:solidFill>
                <a:srgbClr val="F3F3F3"/>
              </a:solidFill>
              <a:latin typeface="Muli"/>
              <a:ea typeface="Muli"/>
              <a:cs typeface="Muli"/>
              <a:sym typeface="Muli"/>
            </a:endParaRPr>
          </a:p>
          <a:p>
            <a:pPr marL="0" lvl="0" indent="0" algn="l" rtl="0">
              <a:spcBef>
                <a:spcPts val="600"/>
              </a:spcBef>
              <a:spcAft>
                <a:spcPts val="0"/>
              </a:spcAft>
              <a:buClr>
                <a:schemeClr val="dk1"/>
              </a:buClr>
              <a:buSzPts val="1100"/>
              <a:buFont typeface="Arial"/>
              <a:buNone/>
            </a:pPr>
            <a:r>
              <a:rPr lang="en" b="1">
                <a:solidFill>
                  <a:srgbClr val="F3F3F3"/>
                </a:solidFill>
                <a:latin typeface="Muli"/>
                <a:ea typeface="Muli"/>
                <a:cs typeface="Muli"/>
                <a:sym typeface="Muli"/>
              </a:rPr>
              <a:t>USE - </a:t>
            </a:r>
            <a:r>
              <a:rPr lang="en">
                <a:solidFill>
                  <a:srgbClr val="F3F3F3"/>
                </a:solidFill>
                <a:latin typeface="Muli"/>
                <a:ea typeface="Muli"/>
                <a:cs typeface="Muli"/>
                <a:sym typeface="Muli"/>
              </a:rPr>
              <a:t>resources that can be used to spark STEAM units.</a:t>
            </a:r>
            <a:endParaRPr>
              <a:solidFill>
                <a:srgbClr val="F3F3F3"/>
              </a:solidFill>
              <a:latin typeface="Muli"/>
              <a:ea typeface="Muli"/>
              <a:cs typeface="Muli"/>
              <a:sym typeface="Muli"/>
            </a:endParaRPr>
          </a:p>
          <a:p>
            <a:pPr marL="0" lvl="0" indent="0" algn="l" rtl="0">
              <a:spcBef>
                <a:spcPts val="600"/>
              </a:spcBef>
              <a:spcAft>
                <a:spcPts val="0"/>
              </a:spcAft>
              <a:buClr>
                <a:schemeClr val="dk1"/>
              </a:buClr>
              <a:buSzPts val="1100"/>
              <a:buFont typeface="Arial"/>
              <a:buNone/>
            </a:pPr>
            <a:r>
              <a:rPr lang="en" b="1">
                <a:solidFill>
                  <a:srgbClr val="F3F3F3"/>
                </a:solidFill>
                <a:latin typeface="Muli"/>
                <a:ea typeface="Muli"/>
                <a:cs typeface="Muli"/>
                <a:sym typeface="Muli"/>
              </a:rPr>
              <a:t>PRESENT/ASSESS</a:t>
            </a:r>
            <a:r>
              <a:rPr lang="en">
                <a:solidFill>
                  <a:srgbClr val="F3F3F3"/>
                </a:solidFill>
                <a:latin typeface="Muli"/>
                <a:ea typeface="Muli"/>
                <a:cs typeface="Muli"/>
                <a:sym typeface="Muli"/>
              </a:rPr>
              <a:t> - resources to be used in assessment of students.</a:t>
            </a:r>
            <a:endParaRPr>
              <a:solidFill>
                <a:srgbClr val="F3F3F3"/>
              </a:solidFill>
              <a:latin typeface="Muli"/>
              <a:ea typeface="Muli"/>
              <a:cs typeface="Muli"/>
              <a:sym typeface="Muli"/>
            </a:endParaRPr>
          </a:p>
          <a:p>
            <a:pPr marL="0" lvl="0" indent="0" algn="l" rtl="0">
              <a:spcBef>
                <a:spcPts val="600"/>
              </a:spcBef>
              <a:spcAft>
                <a:spcPts val="0"/>
              </a:spcAft>
              <a:buClr>
                <a:schemeClr val="dk1"/>
              </a:buClr>
              <a:buSzPts val="1100"/>
              <a:buFont typeface="Arial"/>
              <a:buNone/>
            </a:pPr>
            <a:r>
              <a:rPr lang="en" b="1">
                <a:solidFill>
                  <a:srgbClr val="F3F3F3"/>
                </a:solidFill>
                <a:latin typeface="Muli"/>
                <a:ea typeface="Muli"/>
                <a:cs typeface="Muli"/>
                <a:sym typeface="Muli"/>
              </a:rPr>
              <a:t>SAMR Model - </a:t>
            </a:r>
            <a:r>
              <a:rPr lang="en">
                <a:solidFill>
                  <a:srgbClr val="F3F3F3"/>
                </a:solidFill>
                <a:latin typeface="Muli"/>
                <a:ea typeface="Muli"/>
                <a:cs typeface="Muli"/>
                <a:sym typeface="Muli"/>
              </a:rPr>
              <a:t> A way to implement these resources so you don’t go crazy or give up.</a:t>
            </a:r>
            <a:endParaRPr>
              <a:solidFill>
                <a:srgbClr val="F3F3F3"/>
              </a:solidFill>
              <a:latin typeface="Muli"/>
              <a:ea typeface="Muli"/>
              <a:cs typeface="Muli"/>
              <a:sym typeface="Muli"/>
            </a:endParaRPr>
          </a:p>
          <a:p>
            <a:pPr marL="0" lvl="0" indent="0" algn="l" rtl="0">
              <a:spcBef>
                <a:spcPts val="600"/>
              </a:spcBef>
              <a:spcAft>
                <a:spcPts val="0"/>
              </a:spcAft>
              <a:buClr>
                <a:schemeClr val="dk1"/>
              </a:buClr>
              <a:buSzPts val="1100"/>
              <a:buFont typeface="Arial"/>
              <a:buNone/>
            </a:pPr>
            <a:endParaRPr sz="1100">
              <a:solidFill>
                <a:srgbClr val="C6DAEC"/>
              </a:solidFill>
              <a:latin typeface="Muli"/>
              <a:ea typeface="Muli"/>
              <a:cs typeface="Muli"/>
              <a:sym typeface="Muli"/>
            </a:endParaRPr>
          </a:p>
          <a:p>
            <a:pPr marL="0" lvl="0" indent="0" algn="l" rtl="0">
              <a:spcBef>
                <a:spcPts val="600"/>
              </a:spcBef>
              <a:spcAft>
                <a:spcPts val="0"/>
              </a:spcAft>
              <a:buNone/>
            </a:pPr>
            <a:endParaRPr sz="1100">
              <a:solidFill>
                <a:srgbClr val="C6DAEC"/>
              </a:solidFill>
              <a:latin typeface="Muli"/>
              <a:ea typeface="Muli"/>
              <a:cs typeface="Muli"/>
              <a:sym typeface="Muli"/>
            </a:endParaRPr>
          </a:p>
        </p:txBody>
      </p:sp>
      <p:sp>
        <p:nvSpPr>
          <p:cNvPr id="353" name="Google Shape;353;p13"/>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4"/>
          <p:cNvSpPr txBox="1">
            <a:spLocks noGrp="1"/>
          </p:cNvSpPr>
          <p:nvPr>
            <p:ph type="ctrTitle"/>
          </p:nvPr>
        </p:nvSpPr>
        <p:spPr>
          <a:xfrm>
            <a:off x="2743200" y="1735750"/>
            <a:ext cx="5638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Resources to use in planning.</a:t>
            </a:r>
            <a:endParaRPr/>
          </a:p>
        </p:txBody>
      </p:sp>
      <p:sp>
        <p:nvSpPr>
          <p:cNvPr id="359" name="Google Shape;359;p14"/>
          <p:cNvSpPr txBox="1">
            <a:spLocks noGrp="1"/>
          </p:cNvSpPr>
          <p:nvPr>
            <p:ph type="subTitle" idx="1"/>
          </p:nvPr>
        </p:nvSpPr>
        <p:spPr>
          <a:xfrm>
            <a:off x="2743200" y="2820996"/>
            <a:ext cx="5696100" cy="155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“Don't ask kids what they want to be when they grow up but what problems do they want to solve. This changes the conversation from who do I want to work for, to what do I need to learn to be able to do that.”</a:t>
            </a:r>
            <a:endParaRPr/>
          </a:p>
          <a:p>
            <a:pPr marL="0" lvl="0" indent="0" algn="r" rtl="0">
              <a:spcBef>
                <a:spcPts val="0"/>
              </a:spcBef>
              <a:spcAft>
                <a:spcPts val="0"/>
              </a:spcAft>
              <a:buNone/>
            </a:pPr>
            <a:r>
              <a:rPr lang="en"/>
              <a:t>-Jamie Casap</a:t>
            </a:r>
            <a:endParaRPr/>
          </a:p>
        </p:txBody>
      </p:sp>
      <p:sp>
        <p:nvSpPr>
          <p:cNvPr id="360" name="Google Shape;360;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Nixie One"/>
                <a:ea typeface="Nixie One"/>
                <a:cs typeface="Nixie One"/>
                <a:sym typeface="Nixie One"/>
              </a:rPr>
              <a:t>1</a:t>
            </a:r>
            <a:endParaRPr b="1">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5"/>
          <p:cNvSpPr txBox="1">
            <a:spLocks noGrp="1"/>
          </p:cNvSpPr>
          <p:nvPr>
            <p:ph type="title"/>
          </p:nvPr>
        </p:nvSpPr>
        <p:spPr>
          <a:xfrm>
            <a:off x="1817300" y="795225"/>
            <a:ext cx="6447900" cy="76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Websites for planning:</a:t>
            </a:r>
            <a:endParaRPr/>
          </a:p>
        </p:txBody>
      </p:sp>
      <p:sp>
        <p:nvSpPr>
          <p:cNvPr id="366" name="Google Shape;366;p15"/>
          <p:cNvSpPr txBox="1">
            <a:spLocks noGrp="1"/>
          </p:cNvSpPr>
          <p:nvPr>
            <p:ph type="body" idx="1"/>
          </p:nvPr>
        </p:nvSpPr>
        <p:spPr>
          <a:xfrm>
            <a:off x="2099850" y="1471075"/>
            <a:ext cx="4944300" cy="36723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SzPts val="1400"/>
              <a:buChar char="◇"/>
            </a:pPr>
            <a:r>
              <a:rPr lang="en"/>
              <a:t>Teach Engineering</a:t>
            </a:r>
            <a:endParaRPr/>
          </a:p>
          <a:p>
            <a:pPr marL="914400" lvl="1" indent="-317500" algn="l" rtl="0">
              <a:spcBef>
                <a:spcPts val="0"/>
              </a:spcBef>
              <a:spcAft>
                <a:spcPts val="0"/>
              </a:spcAft>
              <a:buSzPts val="1400"/>
              <a:buChar char="￭"/>
            </a:pPr>
            <a:r>
              <a:rPr lang="en" u="sng">
                <a:solidFill>
                  <a:schemeClr val="hlink"/>
                </a:solidFill>
                <a:hlinkClick r:id="rId3"/>
              </a:rPr>
              <a:t>https://www.teachengineering.org/</a:t>
            </a:r>
            <a:r>
              <a:rPr lang="en"/>
              <a:t> </a:t>
            </a:r>
            <a:endParaRPr/>
          </a:p>
          <a:p>
            <a:pPr marL="457200" lvl="0" indent="-317500" algn="l" rtl="0">
              <a:spcBef>
                <a:spcPts val="0"/>
              </a:spcBef>
              <a:spcAft>
                <a:spcPts val="0"/>
              </a:spcAft>
              <a:buSzPts val="1400"/>
              <a:buChar char="◇"/>
            </a:pPr>
            <a:r>
              <a:rPr lang="en"/>
              <a:t>Engineering is Elementary</a:t>
            </a:r>
            <a:endParaRPr/>
          </a:p>
          <a:p>
            <a:pPr marL="914400" lvl="1" indent="-317500" algn="l" rtl="0">
              <a:spcBef>
                <a:spcPts val="0"/>
              </a:spcBef>
              <a:spcAft>
                <a:spcPts val="0"/>
              </a:spcAft>
              <a:buSzPts val="1400"/>
              <a:buChar char="￭"/>
            </a:pPr>
            <a:r>
              <a:rPr lang="en" u="sng">
                <a:solidFill>
                  <a:schemeClr val="hlink"/>
                </a:solidFill>
                <a:hlinkClick r:id="rId4"/>
              </a:rPr>
              <a:t>https://www.eie.org/</a:t>
            </a:r>
            <a:r>
              <a:rPr lang="en"/>
              <a:t> </a:t>
            </a:r>
            <a:endParaRPr/>
          </a:p>
          <a:p>
            <a:pPr marL="457200" lvl="0" indent="-317500" algn="l" rtl="0">
              <a:spcBef>
                <a:spcPts val="0"/>
              </a:spcBef>
              <a:spcAft>
                <a:spcPts val="0"/>
              </a:spcAft>
              <a:buSzPts val="1400"/>
              <a:buChar char="◇"/>
            </a:pPr>
            <a:r>
              <a:rPr lang="en"/>
              <a:t>Hacking STEM Activity Lab</a:t>
            </a:r>
            <a:endParaRPr/>
          </a:p>
          <a:p>
            <a:pPr marL="914400" lvl="1" indent="-317500" algn="l" rtl="0">
              <a:spcBef>
                <a:spcPts val="0"/>
              </a:spcBef>
              <a:spcAft>
                <a:spcPts val="0"/>
              </a:spcAft>
              <a:buSzPts val="1400"/>
              <a:buChar char="￭"/>
            </a:pPr>
            <a:r>
              <a:rPr lang="en" u="sng">
                <a:solidFill>
                  <a:schemeClr val="hlink"/>
                </a:solidFill>
                <a:hlinkClick r:id="rId5"/>
              </a:rPr>
              <a:t>https://www.microsoft.com/en-us/education/education-workshop/activity-library.aspx</a:t>
            </a:r>
            <a:r>
              <a:rPr lang="en"/>
              <a:t> </a:t>
            </a:r>
            <a:endParaRPr/>
          </a:p>
          <a:p>
            <a:pPr marL="457200" lvl="0" indent="-317500" algn="l" rtl="0">
              <a:spcBef>
                <a:spcPts val="0"/>
              </a:spcBef>
              <a:spcAft>
                <a:spcPts val="0"/>
              </a:spcAft>
              <a:buSzPts val="1400"/>
              <a:buChar char="◇"/>
            </a:pPr>
            <a:r>
              <a:rPr lang="en"/>
              <a:t>Google Applied Digital Skills</a:t>
            </a:r>
            <a:endParaRPr/>
          </a:p>
          <a:p>
            <a:pPr marL="914400" lvl="1" indent="-317500" algn="l" rtl="0">
              <a:spcBef>
                <a:spcPts val="0"/>
              </a:spcBef>
              <a:spcAft>
                <a:spcPts val="0"/>
              </a:spcAft>
              <a:buSzPts val="1400"/>
              <a:buChar char="￭"/>
            </a:pPr>
            <a:r>
              <a:rPr lang="en" u="sng">
                <a:solidFill>
                  <a:schemeClr val="hlink"/>
                </a:solidFill>
                <a:hlinkClick r:id="rId6"/>
              </a:rPr>
              <a:t>https://applieddigitalskills.withgoogle.com/c/en/curriculum.html</a:t>
            </a:r>
            <a:r>
              <a:rPr lang="en"/>
              <a:t> </a:t>
            </a:r>
            <a:endParaRPr/>
          </a:p>
          <a:p>
            <a:pPr marL="457200" lvl="0" indent="-317500" algn="l" rtl="0">
              <a:spcBef>
                <a:spcPts val="0"/>
              </a:spcBef>
              <a:spcAft>
                <a:spcPts val="0"/>
              </a:spcAft>
              <a:buSzPts val="1400"/>
              <a:buChar char="◇"/>
            </a:pPr>
            <a:r>
              <a:rPr lang="en"/>
              <a:t>Tech Girlz - free kits and plans</a:t>
            </a:r>
            <a:endParaRPr/>
          </a:p>
          <a:p>
            <a:pPr marL="914400" lvl="1" indent="-317500" algn="l" rtl="0">
              <a:spcBef>
                <a:spcPts val="0"/>
              </a:spcBef>
              <a:spcAft>
                <a:spcPts val="0"/>
              </a:spcAft>
              <a:buSzPts val="1400"/>
              <a:buChar char="￭"/>
            </a:pPr>
            <a:r>
              <a:rPr lang="en" u="sng">
                <a:solidFill>
                  <a:schemeClr val="hlink"/>
                </a:solidFill>
                <a:hlinkClick r:id="rId7"/>
              </a:rPr>
              <a:t>https://www.techgirlz.org/</a:t>
            </a:r>
            <a:r>
              <a:rPr lang="en"/>
              <a:t> </a:t>
            </a:r>
            <a:endParaRPr/>
          </a:p>
          <a:p>
            <a:pPr marL="457200" lvl="0" indent="-317500" algn="l" rtl="0">
              <a:spcBef>
                <a:spcPts val="0"/>
              </a:spcBef>
              <a:spcAft>
                <a:spcPts val="0"/>
              </a:spcAft>
              <a:buSzPts val="1400"/>
              <a:buChar char="◇"/>
            </a:pPr>
            <a:r>
              <a:rPr lang="en"/>
              <a:t>Streamable Learning - look in your Safari Montage account. Free online field trips!</a:t>
            </a:r>
            <a:endParaRPr/>
          </a:p>
          <a:p>
            <a:pPr marL="914400" lvl="1" indent="-317500" algn="l" rtl="0">
              <a:spcBef>
                <a:spcPts val="0"/>
              </a:spcBef>
              <a:spcAft>
                <a:spcPts val="0"/>
              </a:spcAft>
              <a:buSzPts val="1400"/>
              <a:buChar char="￭"/>
            </a:pPr>
            <a:r>
              <a:rPr lang="en"/>
              <a:t>Sign into your Safari Montage, click on “Streamable Learning”.</a:t>
            </a:r>
            <a:endParaRPr/>
          </a:p>
          <a:p>
            <a:pPr marL="45720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367" name="Google Shape;367;p15"/>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6"/>
          <p:cNvSpPr txBox="1">
            <a:spLocks noGrp="1"/>
          </p:cNvSpPr>
          <p:nvPr>
            <p:ph type="ctrTitle"/>
          </p:nvPr>
        </p:nvSpPr>
        <p:spPr>
          <a:xfrm>
            <a:off x="2743200" y="1380450"/>
            <a:ext cx="63171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Websites to use in lessons.</a:t>
            </a:r>
            <a:endParaRPr/>
          </a:p>
        </p:txBody>
      </p:sp>
      <p:sp>
        <p:nvSpPr>
          <p:cNvPr id="373" name="Google Shape;373;p16"/>
          <p:cNvSpPr txBox="1">
            <a:spLocks noGrp="1"/>
          </p:cNvSpPr>
          <p:nvPr>
            <p:ph type="subTitle" idx="1"/>
          </p:nvPr>
        </p:nvSpPr>
        <p:spPr>
          <a:xfrm>
            <a:off x="2743200" y="2820996"/>
            <a:ext cx="5696100" cy="155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keep moving forward, opening new doors, and doing new things, because we're curious and curiosity keeps leading us down new paths.”</a:t>
            </a:r>
            <a:endParaRPr/>
          </a:p>
          <a:p>
            <a:pPr marL="0" lvl="0" indent="0" algn="r" rtl="0">
              <a:spcBef>
                <a:spcPts val="0"/>
              </a:spcBef>
              <a:spcAft>
                <a:spcPts val="0"/>
              </a:spcAft>
              <a:buNone/>
            </a:pPr>
            <a:r>
              <a:rPr lang="en"/>
              <a:t>-Walt Disney</a:t>
            </a:r>
            <a:endParaRPr/>
          </a:p>
        </p:txBody>
      </p:sp>
      <p:sp>
        <p:nvSpPr>
          <p:cNvPr id="374" name="Google Shape;374;p16"/>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Nixie One"/>
                <a:ea typeface="Nixie One"/>
                <a:cs typeface="Nixie One"/>
                <a:sym typeface="Nixie One"/>
              </a:rPr>
              <a:t>2</a:t>
            </a:r>
            <a:endParaRPr b="1">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7"/>
          <p:cNvSpPr txBox="1">
            <a:spLocks noGrp="1"/>
          </p:cNvSpPr>
          <p:nvPr>
            <p:ph type="title"/>
          </p:nvPr>
        </p:nvSpPr>
        <p:spPr>
          <a:xfrm>
            <a:off x="1817300" y="795225"/>
            <a:ext cx="7209300" cy="76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Websites for student use:</a:t>
            </a:r>
            <a:endParaRPr/>
          </a:p>
        </p:txBody>
      </p:sp>
      <p:sp>
        <p:nvSpPr>
          <p:cNvPr id="380" name="Google Shape;380;p17"/>
          <p:cNvSpPr txBox="1">
            <a:spLocks noGrp="1"/>
          </p:cNvSpPr>
          <p:nvPr>
            <p:ph type="body" idx="1"/>
          </p:nvPr>
        </p:nvSpPr>
        <p:spPr>
          <a:xfrm>
            <a:off x="2099850" y="1504950"/>
            <a:ext cx="4944300" cy="36384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SzPts val="1400"/>
              <a:buChar char="◇"/>
            </a:pPr>
            <a:r>
              <a:rPr lang="en"/>
              <a:t>3D websites</a:t>
            </a:r>
            <a:endParaRPr/>
          </a:p>
          <a:p>
            <a:pPr marL="914400" lvl="1" indent="-317500" algn="l" rtl="0">
              <a:spcBef>
                <a:spcPts val="0"/>
              </a:spcBef>
              <a:spcAft>
                <a:spcPts val="0"/>
              </a:spcAft>
              <a:buSzPts val="1400"/>
              <a:buChar char="￭"/>
            </a:pPr>
            <a:r>
              <a:rPr lang="en" u="sng">
                <a:solidFill>
                  <a:schemeClr val="hlink"/>
                </a:solidFill>
                <a:hlinkClick r:id="rId3"/>
              </a:rPr>
              <a:t>https://www.tinkercad.com/</a:t>
            </a:r>
            <a:r>
              <a:rPr lang="en"/>
              <a:t> </a:t>
            </a:r>
            <a:endParaRPr/>
          </a:p>
          <a:p>
            <a:pPr marL="914400" lvl="1" indent="-317500" algn="l" rtl="0">
              <a:spcBef>
                <a:spcPts val="0"/>
              </a:spcBef>
              <a:spcAft>
                <a:spcPts val="0"/>
              </a:spcAft>
              <a:buSzPts val="1400"/>
              <a:buChar char="￭"/>
            </a:pPr>
            <a:r>
              <a:rPr lang="en" u="sng">
                <a:solidFill>
                  <a:schemeClr val="hlink"/>
                </a:solidFill>
                <a:hlinkClick r:id="rId4"/>
              </a:rPr>
              <a:t>https://www.onshape.com/</a:t>
            </a:r>
            <a:r>
              <a:rPr lang="en"/>
              <a:t> </a:t>
            </a:r>
            <a:endParaRPr/>
          </a:p>
          <a:p>
            <a:pPr marL="457200" lvl="0" indent="-317500" algn="l" rtl="0">
              <a:spcBef>
                <a:spcPts val="0"/>
              </a:spcBef>
              <a:spcAft>
                <a:spcPts val="0"/>
              </a:spcAft>
              <a:buSzPts val="1400"/>
              <a:buChar char="◇"/>
            </a:pPr>
            <a:r>
              <a:rPr lang="en"/>
              <a:t>Graphic Design software (free download)</a:t>
            </a:r>
            <a:endParaRPr/>
          </a:p>
          <a:p>
            <a:pPr marL="914400" lvl="1" indent="-317500" algn="l" rtl="0">
              <a:spcBef>
                <a:spcPts val="0"/>
              </a:spcBef>
              <a:spcAft>
                <a:spcPts val="0"/>
              </a:spcAft>
              <a:buSzPts val="1400"/>
              <a:buChar char="￭"/>
            </a:pPr>
            <a:r>
              <a:rPr lang="en" u="sng">
                <a:solidFill>
                  <a:schemeClr val="hlink"/>
                </a:solidFill>
                <a:hlinkClick r:id="rId5"/>
              </a:rPr>
              <a:t>https://inkscape.org/</a:t>
            </a:r>
            <a:r>
              <a:rPr lang="en"/>
              <a:t> </a:t>
            </a:r>
            <a:endParaRPr/>
          </a:p>
          <a:p>
            <a:pPr marL="457200" lvl="0" indent="-317500" algn="l" rtl="0">
              <a:spcBef>
                <a:spcPts val="0"/>
              </a:spcBef>
              <a:spcAft>
                <a:spcPts val="0"/>
              </a:spcAft>
              <a:buSzPts val="1400"/>
              <a:buChar char="◇"/>
            </a:pPr>
            <a:r>
              <a:rPr lang="en"/>
              <a:t>Easy animation site - Powtoon</a:t>
            </a:r>
            <a:endParaRPr/>
          </a:p>
          <a:p>
            <a:pPr marL="914400" lvl="1" indent="-317500" algn="l" rtl="0">
              <a:spcBef>
                <a:spcPts val="0"/>
              </a:spcBef>
              <a:spcAft>
                <a:spcPts val="0"/>
              </a:spcAft>
              <a:buSzPts val="1400"/>
              <a:buChar char="￭"/>
            </a:pPr>
            <a:r>
              <a:rPr lang="en" u="sng">
                <a:solidFill>
                  <a:schemeClr val="hlink"/>
                </a:solidFill>
                <a:hlinkClick r:id="rId6"/>
              </a:rPr>
              <a:t>https://www.powtoon.com/home/</a:t>
            </a:r>
            <a:r>
              <a:rPr lang="en"/>
              <a:t> </a:t>
            </a:r>
            <a:endParaRPr/>
          </a:p>
          <a:p>
            <a:pPr marL="457200" lvl="0" indent="-317500" algn="l" rtl="0">
              <a:spcBef>
                <a:spcPts val="0"/>
              </a:spcBef>
              <a:spcAft>
                <a:spcPts val="0"/>
              </a:spcAft>
              <a:buSzPts val="1400"/>
              <a:buChar char="◇"/>
            </a:pPr>
            <a:r>
              <a:rPr lang="en"/>
              <a:t>App design - can only test on android products</a:t>
            </a:r>
            <a:endParaRPr/>
          </a:p>
          <a:p>
            <a:pPr marL="914400" lvl="1" indent="-317500" algn="l" rtl="0">
              <a:spcBef>
                <a:spcPts val="0"/>
              </a:spcBef>
              <a:spcAft>
                <a:spcPts val="0"/>
              </a:spcAft>
              <a:buSzPts val="1400"/>
              <a:buChar char="￭"/>
            </a:pPr>
            <a:r>
              <a:rPr lang="en" u="sng">
                <a:solidFill>
                  <a:schemeClr val="hlink"/>
                </a:solidFill>
                <a:hlinkClick r:id="rId7"/>
              </a:rPr>
              <a:t>http://appinventor.mit.edu/explore/</a:t>
            </a:r>
            <a:r>
              <a:rPr lang="en"/>
              <a:t> </a:t>
            </a:r>
            <a:endParaRPr/>
          </a:p>
          <a:p>
            <a:pPr marL="457200" lvl="0" indent="-317500" algn="l" rtl="0">
              <a:spcBef>
                <a:spcPts val="0"/>
              </a:spcBef>
              <a:spcAft>
                <a:spcPts val="0"/>
              </a:spcAft>
              <a:buSzPts val="1400"/>
              <a:buChar char="◇"/>
            </a:pPr>
            <a:r>
              <a:rPr lang="en"/>
              <a:t>Coding program -Scratch (if you haven’t used yet...you need to!)</a:t>
            </a:r>
            <a:endParaRPr/>
          </a:p>
          <a:p>
            <a:pPr marL="914400" lvl="1" indent="-317500" algn="l" rtl="0">
              <a:spcBef>
                <a:spcPts val="0"/>
              </a:spcBef>
              <a:spcAft>
                <a:spcPts val="0"/>
              </a:spcAft>
              <a:buSzPts val="1400"/>
              <a:buChar char="￭"/>
            </a:pPr>
            <a:r>
              <a:rPr lang="en" u="sng">
                <a:solidFill>
                  <a:schemeClr val="hlink"/>
                </a:solidFill>
                <a:hlinkClick r:id="rId8"/>
              </a:rPr>
              <a:t>https://scratch.mit.edu/</a:t>
            </a:r>
            <a:r>
              <a:rPr lang="en"/>
              <a:t> </a:t>
            </a:r>
            <a:endParaRPr/>
          </a:p>
          <a:p>
            <a:pPr marL="457200" lvl="0" indent="-317500" algn="l" rtl="0">
              <a:spcBef>
                <a:spcPts val="0"/>
              </a:spcBef>
              <a:spcAft>
                <a:spcPts val="0"/>
              </a:spcAft>
              <a:buSzPts val="1400"/>
              <a:buChar char="◇"/>
            </a:pPr>
            <a:r>
              <a:rPr lang="en"/>
              <a:t>Soundation - this is just cool!</a:t>
            </a:r>
            <a:endParaRPr/>
          </a:p>
          <a:p>
            <a:pPr marL="914400" lvl="1" indent="-317500" algn="l" rtl="0">
              <a:spcBef>
                <a:spcPts val="0"/>
              </a:spcBef>
              <a:spcAft>
                <a:spcPts val="0"/>
              </a:spcAft>
              <a:buSzPts val="1400"/>
              <a:buChar char="￭"/>
            </a:pPr>
            <a:r>
              <a:rPr lang="en" u="sng">
                <a:solidFill>
                  <a:schemeClr val="hlink"/>
                </a:solidFill>
                <a:hlinkClick r:id="rId9"/>
              </a:rPr>
              <a:t>https://soundation.com/</a:t>
            </a:r>
            <a:r>
              <a:rPr lang="en"/>
              <a:t> </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381" name="Google Shape;381;p17"/>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8"/>
          <p:cNvSpPr txBox="1">
            <a:spLocks noGrp="1"/>
          </p:cNvSpPr>
          <p:nvPr>
            <p:ph type="ctrTitle"/>
          </p:nvPr>
        </p:nvSpPr>
        <p:spPr>
          <a:xfrm>
            <a:off x="2743200" y="1735750"/>
            <a:ext cx="5638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Resources to use in assessment.</a:t>
            </a:r>
            <a:endParaRPr/>
          </a:p>
        </p:txBody>
      </p:sp>
      <p:sp>
        <p:nvSpPr>
          <p:cNvPr id="387" name="Google Shape;387;p18"/>
          <p:cNvSpPr txBox="1">
            <a:spLocks noGrp="1"/>
          </p:cNvSpPr>
          <p:nvPr>
            <p:ph type="subTitle" idx="1"/>
          </p:nvPr>
        </p:nvSpPr>
        <p:spPr>
          <a:xfrm>
            <a:off x="2743200" y="2820996"/>
            <a:ext cx="5696100" cy="155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IS NOT ATTAINED BY CHANCE, IT MUST BE SOUGHT FOR WITH ARDOR AND ATTENDED TO WITH DILIGENCE.” </a:t>
            </a:r>
            <a:endParaRPr/>
          </a:p>
          <a:p>
            <a:pPr marL="0" lvl="0" indent="0" algn="l" rtl="0">
              <a:spcBef>
                <a:spcPts val="0"/>
              </a:spcBef>
              <a:spcAft>
                <a:spcPts val="0"/>
              </a:spcAft>
              <a:buNone/>
            </a:pPr>
            <a:endParaRPr/>
          </a:p>
          <a:p>
            <a:pPr marL="0" lvl="0" indent="0" algn="r" rtl="0">
              <a:spcBef>
                <a:spcPts val="0"/>
              </a:spcBef>
              <a:spcAft>
                <a:spcPts val="0"/>
              </a:spcAft>
              <a:buNone/>
            </a:pPr>
            <a:r>
              <a:rPr lang="en"/>
              <a:t>―ABIGAIL ADAMS</a:t>
            </a:r>
            <a:endParaRPr/>
          </a:p>
          <a:p>
            <a:pPr marL="0" lvl="0" indent="0" algn="r" rtl="0">
              <a:spcBef>
                <a:spcPts val="0"/>
              </a:spcBef>
              <a:spcAft>
                <a:spcPts val="0"/>
              </a:spcAft>
              <a:buNone/>
            </a:pPr>
            <a:endParaRPr/>
          </a:p>
        </p:txBody>
      </p:sp>
      <p:sp>
        <p:nvSpPr>
          <p:cNvPr id="388" name="Google Shape;388;p18"/>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Nixie One"/>
                <a:ea typeface="Nixie One"/>
                <a:cs typeface="Nixie One"/>
                <a:sym typeface="Nixie One"/>
              </a:rPr>
              <a:t>3</a:t>
            </a:r>
            <a:endParaRPr b="1">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9"/>
          <p:cNvSpPr txBox="1">
            <a:spLocks noGrp="1"/>
          </p:cNvSpPr>
          <p:nvPr>
            <p:ph type="title"/>
          </p:nvPr>
        </p:nvSpPr>
        <p:spPr>
          <a:xfrm>
            <a:off x="1817300" y="795225"/>
            <a:ext cx="7209300" cy="76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Websites for assessment ideas:</a:t>
            </a:r>
            <a:endParaRPr/>
          </a:p>
        </p:txBody>
      </p:sp>
      <p:sp>
        <p:nvSpPr>
          <p:cNvPr id="394" name="Google Shape;394;p19"/>
          <p:cNvSpPr txBox="1">
            <a:spLocks noGrp="1"/>
          </p:cNvSpPr>
          <p:nvPr>
            <p:ph type="body" idx="1"/>
          </p:nvPr>
        </p:nvSpPr>
        <p:spPr>
          <a:xfrm>
            <a:off x="2099850" y="1504950"/>
            <a:ext cx="4944300" cy="36384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SzPts val="1400"/>
              <a:buChar char="◇"/>
            </a:pPr>
            <a:r>
              <a:rPr lang="en"/>
              <a:t>Google Add on - Screencastify</a:t>
            </a:r>
            <a:endParaRPr/>
          </a:p>
          <a:p>
            <a:pPr marL="914400" lvl="1" indent="-317500" algn="l" rtl="0">
              <a:spcBef>
                <a:spcPts val="0"/>
              </a:spcBef>
              <a:spcAft>
                <a:spcPts val="0"/>
              </a:spcAft>
              <a:buSzPts val="1400"/>
              <a:buChar char="￭"/>
            </a:pPr>
            <a:r>
              <a:rPr lang="en" u="sng">
                <a:solidFill>
                  <a:schemeClr val="hlink"/>
                </a:solidFill>
                <a:hlinkClick r:id="rId3"/>
              </a:rPr>
              <a:t>https://www.screencastify.com/</a:t>
            </a:r>
            <a:r>
              <a:rPr lang="en"/>
              <a:t> </a:t>
            </a:r>
            <a:endParaRPr/>
          </a:p>
          <a:p>
            <a:pPr marL="457200" lvl="0" indent="-317500" algn="l" rtl="0">
              <a:spcBef>
                <a:spcPts val="0"/>
              </a:spcBef>
              <a:spcAft>
                <a:spcPts val="0"/>
              </a:spcAft>
              <a:buSzPts val="1400"/>
              <a:buChar char="◇"/>
            </a:pPr>
            <a:r>
              <a:rPr lang="en"/>
              <a:t>Animoto - make your own videos</a:t>
            </a:r>
            <a:endParaRPr/>
          </a:p>
          <a:p>
            <a:pPr marL="914400" lvl="1" indent="-317500" algn="l" rtl="0">
              <a:spcBef>
                <a:spcPts val="0"/>
              </a:spcBef>
              <a:spcAft>
                <a:spcPts val="0"/>
              </a:spcAft>
              <a:buSzPts val="1400"/>
              <a:buChar char="￭"/>
            </a:pPr>
            <a:r>
              <a:rPr lang="en" u="sng">
                <a:solidFill>
                  <a:schemeClr val="hlink"/>
                </a:solidFill>
                <a:hlinkClick r:id="rId4"/>
              </a:rPr>
              <a:t>https://animoto.com/</a:t>
            </a:r>
            <a:r>
              <a:rPr lang="en"/>
              <a:t> </a:t>
            </a:r>
            <a:endParaRPr/>
          </a:p>
          <a:p>
            <a:pPr marL="457200" lvl="0" indent="-317500" algn="l" rtl="0">
              <a:spcBef>
                <a:spcPts val="0"/>
              </a:spcBef>
              <a:spcAft>
                <a:spcPts val="0"/>
              </a:spcAft>
              <a:buSzPts val="1400"/>
              <a:buChar char="◇"/>
            </a:pPr>
            <a:r>
              <a:rPr lang="en"/>
              <a:t>Flipgrid - students make videos on a topic</a:t>
            </a:r>
            <a:endParaRPr/>
          </a:p>
          <a:p>
            <a:pPr marL="914400" lvl="1" indent="-317500" algn="l" rtl="0">
              <a:spcBef>
                <a:spcPts val="0"/>
              </a:spcBef>
              <a:spcAft>
                <a:spcPts val="0"/>
              </a:spcAft>
              <a:buSzPts val="1400"/>
              <a:buChar char="￭"/>
            </a:pPr>
            <a:r>
              <a:rPr lang="en" u="sng">
                <a:solidFill>
                  <a:schemeClr val="hlink"/>
                </a:solidFill>
                <a:hlinkClick r:id="rId5"/>
              </a:rPr>
              <a:t>https://flipgrid.com/</a:t>
            </a:r>
            <a:r>
              <a:rPr lang="en"/>
              <a:t> </a:t>
            </a:r>
            <a:endParaRPr/>
          </a:p>
          <a:p>
            <a:pPr marL="457200" lvl="0" indent="-317500" algn="l" rtl="0">
              <a:spcBef>
                <a:spcPts val="0"/>
              </a:spcBef>
              <a:spcAft>
                <a:spcPts val="0"/>
              </a:spcAft>
              <a:buSzPts val="1400"/>
              <a:buChar char="◇"/>
            </a:pPr>
            <a:r>
              <a:rPr lang="en"/>
              <a:t>Polling students</a:t>
            </a:r>
            <a:endParaRPr/>
          </a:p>
          <a:p>
            <a:pPr marL="914400" lvl="1" indent="-317500" algn="l" rtl="0">
              <a:spcBef>
                <a:spcPts val="0"/>
              </a:spcBef>
              <a:spcAft>
                <a:spcPts val="0"/>
              </a:spcAft>
              <a:buSzPts val="1400"/>
              <a:buChar char="￭"/>
            </a:pPr>
            <a:r>
              <a:rPr lang="en" u="sng">
                <a:solidFill>
                  <a:schemeClr val="hlink"/>
                </a:solidFill>
                <a:hlinkClick r:id="rId6"/>
              </a:rPr>
              <a:t>https://www.gosoapbox.com/</a:t>
            </a:r>
            <a:r>
              <a:rPr lang="en"/>
              <a:t> </a:t>
            </a:r>
            <a:endParaRPr/>
          </a:p>
          <a:p>
            <a:pPr marL="914400" lvl="1" indent="-317500" algn="l" rtl="0">
              <a:spcBef>
                <a:spcPts val="0"/>
              </a:spcBef>
              <a:spcAft>
                <a:spcPts val="0"/>
              </a:spcAft>
              <a:buSzPts val="1400"/>
              <a:buChar char="￭"/>
            </a:pPr>
            <a:r>
              <a:rPr lang="en" u="sng">
                <a:solidFill>
                  <a:schemeClr val="hlink"/>
                </a:solidFill>
                <a:hlinkClick r:id="rId7"/>
              </a:rPr>
              <a:t>https://www.polleverywhere.com/</a:t>
            </a:r>
            <a:r>
              <a:rPr lang="en"/>
              <a:t> </a:t>
            </a:r>
            <a:endParaRPr/>
          </a:p>
          <a:p>
            <a:pPr marL="914400" lvl="1" indent="-317500" algn="l" rtl="0">
              <a:spcBef>
                <a:spcPts val="0"/>
              </a:spcBef>
              <a:spcAft>
                <a:spcPts val="0"/>
              </a:spcAft>
              <a:buSzPts val="1400"/>
              <a:buChar char="￭"/>
            </a:pPr>
            <a:r>
              <a:rPr lang="en" u="sng">
                <a:solidFill>
                  <a:schemeClr val="hlink"/>
                </a:solidFill>
                <a:hlinkClick r:id="rId8"/>
              </a:rPr>
              <a:t>https://get.plickers.com/</a:t>
            </a:r>
            <a:r>
              <a:rPr lang="en"/>
              <a:t> </a:t>
            </a:r>
            <a:endParaRPr/>
          </a:p>
          <a:p>
            <a:pPr marL="457200" lvl="0" indent="-317500" algn="l" rtl="0">
              <a:spcBef>
                <a:spcPts val="0"/>
              </a:spcBef>
              <a:spcAft>
                <a:spcPts val="0"/>
              </a:spcAft>
              <a:buSzPts val="1400"/>
              <a:buChar char="◇"/>
            </a:pPr>
            <a:r>
              <a:rPr lang="en"/>
              <a:t>Kahoot! - my fav for classroom competition</a:t>
            </a:r>
            <a:endParaRPr/>
          </a:p>
          <a:p>
            <a:pPr marL="914400" lvl="1" indent="-317500" algn="l" rtl="0">
              <a:spcBef>
                <a:spcPts val="0"/>
              </a:spcBef>
              <a:spcAft>
                <a:spcPts val="0"/>
              </a:spcAft>
              <a:buSzPts val="1400"/>
              <a:buChar char="￭"/>
            </a:pPr>
            <a:r>
              <a:rPr lang="en" u="sng">
                <a:solidFill>
                  <a:schemeClr val="hlink"/>
                </a:solidFill>
                <a:hlinkClick r:id="rId9"/>
              </a:rPr>
              <a:t>https://kahoot.com/</a:t>
            </a:r>
            <a:r>
              <a:rPr lang="en"/>
              <a:t> </a:t>
            </a:r>
            <a:endParaRPr/>
          </a:p>
          <a:p>
            <a:pPr marL="457200" lvl="0" indent="-317500" algn="l" rtl="0">
              <a:spcBef>
                <a:spcPts val="0"/>
              </a:spcBef>
              <a:spcAft>
                <a:spcPts val="0"/>
              </a:spcAft>
              <a:buSzPts val="1400"/>
              <a:buChar char="◇"/>
            </a:pPr>
            <a:r>
              <a:rPr lang="en"/>
              <a:t>Blabberize</a:t>
            </a:r>
            <a:endParaRPr/>
          </a:p>
          <a:p>
            <a:pPr marL="914400" lvl="1" indent="-317500" algn="l" rtl="0">
              <a:spcBef>
                <a:spcPts val="0"/>
              </a:spcBef>
              <a:spcAft>
                <a:spcPts val="0"/>
              </a:spcAft>
              <a:buSzPts val="1400"/>
              <a:buChar char="￭"/>
            </a:pPr>
            <a:r>
              <a:rPr lang="en" u="sng">
                <a:solidFill>
                  <a:schemeClr val="hlink"/>
                </a:solidFill>
                <a:hlinkClick r:id="rId10"/>
              </a:rPr>
              <a:t>https://blabberize.com/</a:t>
            </a:r>
            <a:r>
              <a:rPr lang="en"/>
              <a:t> </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395" name="Google Shape;395;p19"/>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Imoge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1052</Words>
  <Application>Microsoft Office PowerPoint</Application>
  <PresentationFormat>On-screen Show (16:9)</PresentationFormat>
  <Paragraphs>134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Nixie One</vt:lpstr>
      <vt:lpstr>Muli</vt:lpstr>
      <vt:lpstr>Arial</vt:lpstr>
      <vt:lpstr>Helvetica Neue</vt:lpstr>
      <vt:lpstr>Imogen template</vt:lpstr>
      <vt:lpstr>STEAM Resources for the Middle School Classroom</vt:lpstr>
      <vt:lpstr>Hello!</vt:lpstr>
      <vt:lpstr>Objectives for this session:</vt:lpstr>
      <vt:lpstr>Resources to use in planning.</vt:lpstr>
      <vt:lpstr>Websites for planning:</vt:lpstr>
      <vt:lpstr>Websites to use in lessons.</vt:lpstr>
      <vt:lpstr>Websites for student use:</vt:lpstr>
      <vt:lpstr>Resources to use in assessment.</vt:lpstr>
      <vt:lpstr>Websites for assessment ideas:</vt:lpstr>
      <vt:lpstr>PowerPoint Presentation</vt:lpstr>
      <vt:lpstr>How do I use all this in my classroom??? Don’t worry… the SAMR model can help.</vt:lpstr>
      <vt:lpstr>SAMR model:a framework created by Dr. Ruben Puentedura</vt:lpstr>
      <vt:lpstr>SAMR model resources:</vt:lpstr>
      <vt:lpstr>Thanks!</vt:lpstr>
      <vt:lpstr>Credits</vt:lpstr>
      <vt:lpstr>Presentation design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STEAM Resources for the Middle School Classroom</dc:title>
  <cp:lastModifiedBy>Iammartino, Tracy L</cp:lastModifiedBy>
  <cp:revision>1</cp:revision>
  <dcterms:modified xsi:type="dcterms:W3CDTF">2019-04-05T18:58:31Z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